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66" r:id="rId3"/>
    <p:sldId id="267" r:id="rId4"/>
    <p:sldId id="271" r:id="rId5"/>
    <p:sldId id="306" r:id="rId6"/>
    <p:sldId id="354" r:id="rId7"/>
    <p:sldId id="308" r:id="rId8"/>
    <p:sldId id="328" r:id="rId9"/>
    <p:sldId id="309" r:id="rId10"/>
    <p:sldId id="310" r:id="rId11"/>
    <p:sldId id="353" r:id="rId12"/>
    <p:sldId id="311" r:id="rId13"/>
    <p:sldId id="315" r:id="rId14"/>
    <p:sldId id="355" r:id="rId15"/>
    <p:sldId id="317" r:id="rId16"/>
    <p:sldId id="313" r:id="rId17"/>
    <p:sldId id="312" r:id="rId18"/>
    <p:sldId id="336" r:id="rId19"/>
    <p:sldId id="268" r:id="rId20"/>
    <p:sldId id="293" r:id="rId21"/>
    <p:sldId id="297" r:id="rId22"/>
    <p:sldId id="296" r:id="rId23"/>
    <p:sldId id="295" r:id="rId24"/>
    <p:sldId id="318" r:id="rId25"/>
    <p:sldId id="321" r:id="rId26"/>
    <p:sldId id="337" r:id="rId27"/>
    <p:sldId id="269" r:id="rId28"/>
    <p:sldId id="272" r:id="rId29"/>
    <p:sldId id="319" r:id="rId30"/>
    <p:sldId id="320" r:id="rId31"/>
    <p:sldId id="322" r:id="rId32"/>
    <p:sldId id="274" r:id="rId33"/>
    <p:sldId id="301" r:id="rId34"/>
    <p:sldId id="302" r:id="rId35"/>
    <p:sldId id="270" r:id="rId36"/>
    <p:sldId id="282" r:id="rId37"/>
    <p:sldId id="350" r:id="rId38"/>
    <p:sldId id="351" r:id="rId39"/>
    <p:sldId id="324" r:id="rId40"/>
    <p:sldId id="279" r:id="rId41"/>
    <p:sldId id="331" r:id="rId42"/>
    <p:sldId id="340" r:id="rId43"/>
    <p:sldId id="281" r:id="rId44"/>
    <p:sldId id="333" r:id="rId45"/>
    <p:sldId id="280" r:id="rId46"/>
    <p:sldId id="341" r:id="rId47"/>
    <p:sldId id="266" r:id="rId48"/>
    <p:sldId id="283" r:id="rId49"/>
    <p:sldId id="284" r:id="rId50"/>
    <p:sldId id="285" r:id="rId51"/>
    <p:sldId id="342" r:id="rId52"/>
    <p:sldId id="262" r:id="rId53"/>
    <p:sldId id="343" r:id="rId54"/>
    <p:sldId id="290" r:id="rId55"/>
    <p:sldId id="292" r:id="rId56"/>
    <p:sldId id="265" r:id="rId57"/>
    <p:sldId id="344" r:id="rId58"/>
    <p:sldId id="348" r:id="rId59"/>
    <p:sldId id="349" r:id="rId60"/>
    <p:sldId id="264" r:id="rId61"/>
    <p:sldId id="325" r:id="rId62"/>
    <p:sldId id="326" r:id="rId63"/>
    <p:sldId id="327" r:id="rId64"/>
    <p:sldId id="334" r:id="rId65"/>
    <p:sldId id="300" r:id="rId66"/>
    <p:sldId id="346" r:id="rId67"/>
    <p:sldId id="332" r:id="rId68"/>
    <p:sldId id="358" r:id="rId69"/>
    <p:sldId id="356" r:id="rId70"/>
    <p:sldId id="357" r:id="rId71"/>
    <p:sldId id="359" r:id="rId72"/>
    <p:sldId id="365" r:id="rId73"/>
    <p:sldId id="352" r:id="rId74"/>
    <p:sldId id="360" r:id="rId75"/>
    <p:sldId id="363" r:id="rId76"/>
    <p:sldId id="362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EB8AD-B406-4D7F-A9D4-CA4A7AB98FFD}" v="1799" dt="2024-05-05T23:30:29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 Eyigor" userId="8838cd59-cab6-4a3b-bad8-2dc2e141f16c" providerId="ADAL" clId="{EC8EB8AD-B406-4D7F-A9D4-CA4A7AB98FFD}"/>
    <pc:docChg chg="undo redo custSel addSld delSld modSld sldOrd">
      <pc:chgData name="Jodi Eyigor" userId="8838cd59-cab6-4a3b-bad8-2dc2e141f16c" providerId="ADAL" clId="{EC8EB8AD-B406-4D7F-A9D4-CA4A7AB98FFD}" dt="2024-05-06T14:43:26.929" v="32663" actId="20577"/>
      <pc:docMkLst>
        <pc:docMk/>
      </pc:docMkLst>
      <pc:sldChg chg="addSp delSp modSp mod setBg">
        <pc:chgData name="Jodi Eyigor" userId="8838cd59-cab6-4a3b-bad8-2dc2e141f16c" providerId="ADAL" clId="{EC8EB8AD-B406-4D7F-A9D4-CA4A7AB98FFD}" dt="2024-04-29T20:40:50.441" v="30345" actId="26606"/>
        <pc:sldMkLst>
          <pc:docMk/>
          <pc:sldMk cId="2480782172" sldId="256"/>
        </pc:sldMkLst>
        <pc:spChg chg="mod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2" creationId="{CD4D2DBA-84AE-1041-6EBC-46B2E242EE9A}"/>
          </ac:spMkLst>
        </pc:spChg>
        <pc:spChg chg="mod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3" creationId="{991106CA-CD3A-ADA7-0779-9EE8FF016DCA}"/>
          </ac:spMkLst>
        </pc:spChg>
        <pc:spChg chg="add del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8" creationId="{46F1F2C8-798B-4CCE-A851-94AFAF350BED}"/>
          </ac:spMkLst>
        </pc:spChg>
        <pc:spChg chg="add del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10" creationId="{755E9CD0-04B0-4A3C-B291-AD913379C713}"/>
          </ac:spMkLst>
        </pc:spChg>
        <pc:spChg chg="add del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12" creationId="{1DD8BF3B-6066-418C-8D1A-75C5E396FC04}"/>
          </ac:spMkLst>
        </pc:spChg>
        <pc:spChg chg="add del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14" creationId="{80BC66F9-7A74-4286-AD22-1174052CC22C}"/>
          </ac:spMkLst>
        </pc:spChg>
        <pc:spChg chg="add del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16" creationId="{D8142CC3-2B5C-48E6-9DF0-6C8ACBAF23EF}"/>
          </ac:spMkLst>
        </pc:spChg>
        <pc:spChg chg="add del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20" creationId="{46A89C79-8EF3-4AF9-B3D9-59A883F41C83}"/>
          </ac:spMkLst>
        </pc:spChg>
        <pc:spChg chg="add del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22" creationId="{EFE5CE34-4543-42E5-B82C-1F3D12422CDD}"/>
          </ac:spMkLst>
        </pc:spChg>
        <pc:spChg chg="add del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24" creationId="{72AF41FE-63D7-4695-81D2-66D2510E4486}"/>
          </ac:spMkLst>
        </pc:spChg>
        <pc:spChg chg="add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29" creationId="{4E1BEB12-92AF-4445-98AD-4C7756E7C93B}"/>
          </ac:spMkLst>
        </pc:spChg>
        <pc:spChg chg="add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31" creationId="{D0522C2C-7B5C-48A7-A969-03941E5D2E76}"/>
          </ac:spMkLst>
        </pc:spChg>
        <pc:spChg chg="add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33" creationId="{9C682A1A-5B2D-4111-BBD6-620165633E5B}"/>
          </ac:spMkLst>
        </pc:spChg>
        <pc:spChg chg="add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35" creationId="{D6EE29F2-D77F-4BD0-A20B-334D316A1C9D}"/>
          </ac:spMkLst>
        </pc:spChg>
        <pc:spChg chg="add">
          <ac:chgData name="Jodi Eyigor" userId="8838cd59-cab6-4a3b-bad8-2dc2e141f16c" providerId="ADAL" clId="{EC8EB8AD-B406-4D7F-A9D4-CA4A7AB98FFD}" dt="2024-04-29T20:40:50.441" v="30345" actId="26606"/>
          <ac:spMkLst>
            <pc:docMk/>
            <pc:sldMk cId="2480782172" sldId="256"/>
            <ac:spMk id="37" creationId="{22D09ED2-868F-42C6-866E-F92E0CEF314F}"/>
          </ac:spMkLst>
        </pc:spChg>
        <pc:cxnChg chg="add del">
          <ac:chgData name="Jodi Eyigor" userId="8838cd59-cab6-4a3b-bad8-2dc2e141f16c" providerId="ADAL" clId="{EC8EB8AD-B406-4D7F-A9D4-CA4A7AB98FFD}" dt="2024-04-29T20:40:50.441" v="30345" actId="26606"/>
          <ac:cxnSpMkLst>
            <pc:docMk/>
            <pc:sldMk cId="2480782172" sldId="256"/>
            <ac:cxnSpMk id="18" creationId="{7B2D303B-3DD0-4319-9EAD-361847FEC71D}"/>
          </ac:cxnSpMkLst>
        </pc:cxnChg>
      </pc:sldChg>
      <pc:sldChg chg="modSp new del mod ord">
        <pc:chgData name="Jodi Eyigor" userId="8838cd59-cab6-4a3b-bad8-2dc2e141f16c" providerId="ADAL" clId="{EC8EB8AD-B406-4D7F-A9D4-CA4A7AB98FFD}" dt="2024-04-29T20:02:23.834" v="28903" actId="2696"/>
        <pc:sldMkLst>
          <pc:docMk/>
          <pc:sldMk cId="1806055385" sldId="257"/>
        </pc:sldMkLst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1806055385" sldId="257"/>
            <ac:spMk id="2" creationId="{702A1DE6-87D6-A10D-D6A6-EB24732F0416}"/>
          </ac:spMkLst>
        </pc:spChg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1806055385" sldId="257"/>
            <ac:spMk id="3" creationId="{A198FBC9-E99A-E736-86E1-01BAC9842922}"/>
          </ac:spMkLst>
        </pc:spChg>
      </pc:sldChg>
      <pc:sldChg chg="modSp new del mod ord">
        <pc:chgData name="Jodi Eyigor" userId="8838cd59-cab6-4a3b-bad8-2dc2e141f16c" providerId="ADAL" clId="{EC8EB8AD-B406-4D7F-A9D4-CA4A7AB98FFD}" dt="2024-04-29T20:02:28.114" v="28904" actId="2696"/>
        <pc:sldMkLst>
          <pc:docMk/>
          <pc:sldMk cId="3602431573" sldId="258"/>
        </pc:sldMkLst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3602431573" sldId="258"/>
            <ac:spMk id="2" creationId="{95467FC5-CFDA-E8D4-3183-5D10FC40FE43}"/>
          </ac:spMkLst>
        </pc:spChg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3602431573" sldId="258"/>
            <ac:spMk id="3" creationId="{DEADAD62-9491-AFE1-EE5E-93566D3FE557}"/>
          </ac:spMkLst>
        </pc:spChg>
      </pc:sldChg>
      <pc:sldChg chg="addSp delSp modSp new del mod ord modClrScheme chgLayout">
        <pc:chgData name="Jodi Eyigor" userId="8838cd59-cab6-4a3b-bad8-2dc2e141f16c" providerId="ADAL" clId="{EC8EB8AD-B406-4D7F-A9D4-CA4A7AB98FFD}" dt="2024-04-29T20:02:59.495" v="28908" actId="2696"/>
        <pc:sldMkLst>
          <pc:docMk/>
          <pc:sldMk cId="2843567790" sldId="259"/>
        </pc:sldMkLst>
        <pc:spChg chg="del mod ord">
          <ac:chgData name="Jodi Eyigor" userId="8838cd59-cab6-4a3b-bad8-2dc2e141f16c" providerId="ADAL" clId="{EC8EB8AD-B406-4D7F-A9D4-CA4A7AB98FFD}" dt="2024-04-18T19:25:34.029" v="1485" actId="700"/>
          <ac:spMkLst>
            <pc:docMk/>
            <pc:sldMk cId="2843567790" sldId="259"/>
            <ac:spMk id="2" creationId="{93953978-A9AF-D7E8-11E9-4F04B54C2321}"/>
          </ac:spMkLst>
        </pc:spChg>
        <pc:spChg chg="del mod ord">
          <ac:chgData name="Jodi Eyigor" userId="8838cd59-cab6-4a3b-bad8-2dc2e141f16c" providerId="ADAL" clId="{EC8EB8AD-B406-4D7F-A9D4-CA4A7AB98FFD}" dt="2024-04-18T19:25:34.029" v="1485" actId="700"/>
          <ac:spMkLst>
            <pc:docMk/>
            <pc:sldMk cId="2843567790" sldId="259"/>
            <ac:spMk id="3" creationId="{BB48BDCA-DCF8-29D4-2C61-673D146BC869}"/>
          </ac:spMkLst>
        </pc:spChg>
        <pc:spChg chg="add mod ord">
          <ac:chgData name="Jodi Eyigor" userId="8838cd59-cab6-4a3b-bad8-2dc2e141f16c" providerId="ADAL" clId="{EC8EB8AD-B406-4D7F-A9D4-CA4A7AB98FFD}" dt="2024-04-29T17:56:10.424" v="27410"/>
          <ac:spMkLst>
            <pc:docMk/>
            <pc:sldMk cId="2843567790" sldId="259"/>
            <ac:spMk id="4" creationId="{E4428C14-2B85-48A0-421D-CDF7EBCD9815}"/>
          </ac:spMkLst>
        </pc:spChg>
        <pc:spChg chg="add mod ord">
          <ac:chgData name="Jodi Eyigor" userId="8838cd59-cab6-4a3b-bad8-2dc2e141f16c" providerId="ADAL" clId="{EC8EB8AD-B406-4D7F-A9D4-CA4A7AB98FFD}" dt="2024-04-29T17:56:10.424" v="27410"/>
          <ac:spMkLst>
            <pc:docMk/>
            <pc:sldMk cId="2843567790" sldId="259"/>
            <ac:spMk id="5" creationId="{1C3F15C9-B612-C2CC-7672-5AD7627C5A1E}"/>
          </ac:spMkLst>
        </pc:spChg>
      </pc:sldChg>
      <pc:sldChg chg="modSp new del mod ord">
        <pc:chgData name="Jodi Eyigor" userId="8838cd59-cab6-4a3b-bad8-2dc2e141f16c" providerId="ADAL" clId="{EC8EB8AD-B406-4D7F-A9D4-CA4A7AB98FFD}" dt="2024-04-21T11:47:41.726" v="3008" actId="2696"/>
        <pc:sldMkLst>
          <pc:docMk/>
          <pc:sldMk cId="2686509621" sldId="260"/>
        </pc:sldMkLst>
        <pc:spChg chg="mod">
          <ac:chgData name="Jodi Eyigor" userId="8838cd59-cab6-4a3b-bad8-2dc2e141f16c" providerId="ADAL" clId="{EC8EB8AD-B406-4D7F-A9D4-CA4A7AB98FFD}" dt="2024-04-18T19:26:02.148" v="1594" actId="20577"/>
          <ac:spMkLst>
            <pc:docMk/>
            <pc:sldMk cId="2686509621" sldId="260"/>
            <ac:spMk id="2" creationId="{00530423-78EE-1029-79E3-08E95CE7CC38}"/>
          </ac:spMkLst>
        </pc:spChg>
        <pc:spChg chg="mod">
          <ac:chgData name="Jodi Eyigor" userId="8838cd59-cab6-4a3b-bad8-2dc2e141f16c" providerId="ADAL" clId="{EC8EB8AD-B406-4D7F-A9D4-CA4A7AB98FFD}" dt="2024-04-21T11:37:31.752" v="2351" actId="20577"/>
          <ac:spMkLst>
            <pc:docMk/>
            <pc:sldMk cId="2686509621" sldId="260"/>
            <ac:spMk id="3" creationId="{20A0A940-B4AE-44E1-54AA-B325FEE7180C}"/>
          </ac:spMkLst>
        </pc:spChg>
      </pc:sldChg>
      <pc:sldChg chg="modSp new del mod ord">
        <pc:chgData name="Jodi Eyigor" userId="8838cd59-cab6-4a3b-bad8-2dc2e141f16c" providerId="ADAL" clId="{EC8EB8AD-B406-4D7F-A9D4-CA4A7AB98FFD}" dt="2024-04-29T14:23:33.092" v="22924" actId="2696"/>
        <pc:sldMkLst>
          <pc:docMk/>
          <pc:sldMk cId="3544545896" sldId="261"/>
        </pc:sldMkLst>
        <pc:spChg chg="mod">
          <ac:chgData name="Jodi Eyigor" userId="8838cd59-cab6-4a3b-bad8-2dc2e141f16c" providerId="ADAL" clId="{EC8EB8AD-B406-4D7F-A9D4-CA4A7AB98FFD}" dt="2024-04-29T14:04:35.311" v="21780"/>
          <ac:spMkLst>
            <pc:docMk/>
            <pc:sldMk cId="3544545896" sldId="261"/>
            <ac:spMk id="2" creationId="{6F779B07-328A-8582-A55C-6E637F79C82D}"/>
          </ac:spMkLst>
        </pc:spChg>
        <pc:spChg chg="mod">
          <ac:chgData name="Jodi Eyigor" userId="8838cd59-cab6-4a3b-bad8-2dc2e141f16c" providerId="ADAL" clId="{EC8EB8AD-B406-4D7F-A9D4-CA4A7AB98FFD}" dt="2024-04-29T14:04:35.311" v="21780"/>
          <ac:spMkLst>
            <pc:docMk/>
            <pc:sldMk cId="3544545896" sldId="261"/>
            <ac:spMk id="3" creationId="{06946D0D-5FF8-B2F0-4778-1BF0D4CE925D}"/>
          </ac:spMkLst>
        </pc:spChg>
      </pc:sldChg>
      <pc:sldChg chg="addSp delSp modSp new mod setBg">
        <pc:chgData name="Jodi Eyigor" userId="8838cd59-cab6-4a3b-bad8-2dc2e141f16c" providerId="ADAL" clId="{EC8EB8AD-B406-4D7F-A9D4-CA4A7AB98FFD}" dt="2024-05-06T14:10:12.408" v="31682" actId="21"/>
        <pc:sldMkLst>
          <pc:docMk/>
          <pc:sldMk cId="4245963388" sldId="262"/>
        </pc:sldMkLst>
        <pc:spChg chg="mod">
          <ac:chgData name="Jodi Eyigor" userId="8838cd59-cab6-4a3b-bad8-2dc2e141f16c" providerId="ADAL" clId="{EC8EB8AD-B406-4D7F-A9D4-CA4A7AB98FFD}" dt="2024-04-29T18:01:38.201" v="27447" actId="26606"/>
          <ac:spMkLst>
            <pc:docMk/>
            <pc:sldMk cId="4245963388" sldId="262"/>
            <ac:spMk id="2" creationId="{F40E374C-A83A-71A5-3D8C-E2E324E8F435}"/>
          </ac:spMkLst>
        </pc:spChg>
        <pc:spChg chg="del mod">
          <ac:chgData name="Jodi Eyigor" userId="8838cd59-cab6-4a3b-bad8-2dc2e141f16c" providerId="ADAL" clId="{EC8EB8AD-B406-4D7F-A9D4-CA4A7AB98FFD}" dt="2024-05-06T14:10:12.408" v="31682" actId="21"/>
          <ac:spMkLst>
            <pc:docMk/>
            <pc:sldMk cId="4245963388" sldId="262"/>
            <ac:spMk id="3" creationId="{106D9B08-9FDA-5D43-3C09-0E51B961585B}"/>
          </ac:spMkLst>
        </pc:spChg>
        <pc:spChg chg="add">
          <ac:chgData name="Jodi Eyigor" userId="8838cd59-cab6-4a3b-bad8-2dc2e141f16c" providerId="ADAL" clId="{EC8EB8AD-B406-4D7F-A9D4-CA4A7AB98FFD}" dt="2024-04-29T18:01:38.201" v="27447" actId="26606"/>
          <ac:spMkLst>
            <pc:docMk/>
            <pc:sldMk cId="4245963388" sldId="262"/>
            <ac:spMk id="8" creationId="{943CAA20-3569-4189-9E48-239A229A86CA}"/>
          </ac:spMkLst>
        </pc:spChg>
        <pc:spChg chg="add">
          <ac:chgData name="Jodi Eyigor" userId="8838cd59-cab6-4a3b-bad8-2dc2e141f16c" providerId="ADAL" clId="{EC8EB8AD-B406-4D7F-A9D4-CA4A7AB98FFD}" dt="2024-04-29T18:01:38.201" v="27447" actId="26606"/>
          <ac:spMkLst>
            <pc:docMk/>
            <pc:sldMk cId="4245963388" sldId="262"/>
            <ac:spMk id="10" creationId="{DA542B6D-E775-4832-91DC-2D20F857813A}"/>
          </ac:spMkLst>
        </pc:spChg>
      </pc:sldChg>
      <pc:sldChg chg="modSp new del mod ord">
        <pc:chgData name="Jodi Eyigor" userId="8838cd59-cab6-4a3b-bad8-2dc2e141f16c" providerId="ADAL" clId="{EC8EB8AD-B406-4D7F-A9D4-CA4A7AB98FFD}" dt="2024-04-29T20:02:40.691" v="28906" actId="2696"/>
        <pc:sldMkLst>
          <pc:docMk/>
          <pc:sldMk cId="2606550589" sldId="263"/>
        </pc:sldMkLst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2606550589" sldId="263"/>
            <ac:spMk id="2" creationId="{4B4250A2-A23A-7C14-8647-3D3A2E67DC5D}"/>
          </ac:spMkLst>
        </pc:spChg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2606550589" sldId="263"/>
            <ac:spMk id="3" creationId="{8028A092-0CC5-CA1F-8072-1E0F042B0A46}"/>
          </ac:spMkLst>
        </pc:spChg>
      </pc:sldChg>
      <pc:sldChg chg="addSp delSp modSp new mod ord setBg">
        <pc:chgData name="Jodi Eyigor" userId="8838cd59-cab6-4a3b-bad8-2dc2e141f16c" providerId="ADAL" clId="{EC8EB8AD-B406-4D7F-A9D4-CA4A7AB98FFD}" dt="2024-05-06T14:37:10.219" v="32638" actId="21"/>
        <pc:sldMkLst>
          <pc:docMk/>
          <pc:sldMk cId="1344480802" sldId="264"/>
        </pc:sldMkLst>
        <pc:spChg chg="mod">
          <ac:chgData name="Jodi Eyigor" userId="8838cd59-cab6-4a3b-bad8-2dc2e141f16c" providerId="ADAL" clId="{EC8EB8AD-B406-4D7F-A9D4-CA4A7AB98FFD}" dt="2024-04-29T18:02:26.305" v="27457" actId="26606"/>
          <ac:spMkLst>
            <pc:docMk/>
            <pc:sldMk cId="1344480802" sldId="264"/>
            <ac:spMk id="2" creationId="{E7973841-89EB-5337-26B3-0B83C042B918}"/>
          </ac:spMkLst>
        </pc:spChg>
        <pc:spChg chg="del mod">
          <ac:chgData name="Jodi Eyigor" userId="8838cd59-cab6-4a3b-bad8-2dc2e141f16c" providerId="ADAL" clId="{EC8EB8AD-B406-4D7F-A9D4-CA4A7AB98FFD}" dt="2024-05-06T14:37:10.219" v="32638" actId="21"/>
          <ac:spMkLst>
            <pc:docMk/>
            <pc:sldMk cId="1344480802" sldId="264"/>
            <ac:spMk id="3" creationId="{27F056D1-B760-CD53-3007-6D2C98DCD404}"/>
          </ac:spMkLst>
        </pc:spChg>
        <pc:spChg chg="add">
          <ac:chgData name="Jodi Eyigor" userId="8838cd59-cab6-4a3b-bad8-2dc2e141f16c" providerId="ADAL" clId="{EC8EB8AD-B406-4D7F-A9D4-CA4A7AB98FFD}" dt="2024-04-29T18:02:26.305" v="27457" actId="26606"/>
          <ac:spMkLst>
            <pc:docMk/>
            <pc:sldMk cId="1344480802" sldId="264"/>
            <ac:spMk id="8" creationId="{943CAA20-3569-4189-9E48-239A229A86CA}"/>
          </ac:spMkLst>
        </pc:spChg>
        <pc:spChg chg="add">
          <ac:chgData name="Jodi Eyigor" userId="8838cd59-cab6-4a3b-bad8-2dc2e141f16c" providerId="ADAL" clId="{EC8EB8AD-B406-4D7F-A9D4-CA4A7AB98FFD}" dt="2024-04-29T18:02:26.305" v="27457" actId="26606"/>
          <ac:spMkLst>
            <pc:docMk/>
            <pc:sldMk cId="1344480802" sldId="264"/>
            <ac:spMk id="10" creationId="{DA542B6D-E775-4832-91DC-2D20F857813A}"/>
          </ac:spMkLst>
        </pc:spChg>
      </pc:sldChg>
      <pc:sldChg chg="addSp delSp modSp new mod setBg">
        <pc:chgData name="Jodi Eyigor" userId="8838cd59-cab6-4a3b-bad8-2dc2e141f16c" providerId="ADAL" clId="{EC8EB8AD-B406-4D7F-A9D4-CA4A7AB98FFD}" dt="2024-05-06T14:15:34.408" v="31691" actId="20577"/>
        <pc:sldMkLst>
          <pc:docMk/>
          <pc:sldMk cId="1922754558" sldId="265"/>
        </pc:sldMkLst>
        <pc:spChg chg="mod">
          <ac:chgData name="Jodi Eyigor" userId="8838cd59-cab6-4a3b-bad8-2dc2e141f16c" providerId="ADAL" clId="{EC8EB8AD-B406-4D7F-A9D4-CA4A7AB98FFD}" dt="2024-05-06T14:15:34.408" v="31691" actId="20577"/>
          <ac:spMkLst>
            <pc:docMk/>
            <pc:sldMk cId="1922754558" sldId="265"/>
            <ac:spMk id="2" creationId="{D7A7ABE8-4A1F-ABD5-DF06-F339ABED878E}"/>
          </ac:spMkLst>
        </pc:spChg>
        <pc:spChg chg="del mod">
          <ac:chgData name="Jodi Eyigor" userId="8838cd59-cab6-4a3b-bad8-2dc2e141f16c" providerId="ADAL" clId="{EC8EB8AD-B406-4D7F-A9D4-CA4A7AB98FFD}" dt="2024-05-06T14:15:24.904" v="31683" actId="21"/>
          <ac:spMkLst>
            <pc:docMk/>
            <pc:sldMk cId="1922754558" sldId="265"/>
            <ac:spMk id="3" creationId="{49CA4F01-5D64-CC28-5B87-E65066BF198E}"/>
          </ac:spMkLst>
        </pc:spChg>
        <pc:spChg chg="add">
          <ac:chgData name="Jodi Eyigor" userId="8838cd59-cab6-4a3b-bad8-2dc2e141f16c" providerId="ADAL" clId="{EC8EB8AD-B406-4D7F-A9D4-CA4A7AB98FFD}" dt="2024-04-29T18:02:11.935" v="27453" actId="26606"/>
          <ac:spMkLst>
            <pc:docMk/>
            <pc:sldMk cId="1922754558" sldId="265"/>
            <ac:spMk id="8" creationId="{943CAA20-3569-4189-9E48-239A229A86CA}"/>
          </ac:spMkLst>
        </pc:spChg>
        <pc:spChg chg="add">
          <ac:chgData name="Jodi Eyigor" userId="8838cd59-cab6-4a3b-bad8-2dc2e141f16c" providerId="ADAL" clId="{EC8EB8AD-B406-4D7F-A9D4-CA4A7AB98FFD}" dt="2024-04-29T18:02:11.935" v="27453" actId="26606"/>
          <ac:spMkLst>
            <pc:docMk/>
            <pc:sldMk cId="1922754558" sldId="265"/>
            <ac:spMk id="10" creationId="{DA542B6D-E775-4832-91DC-2D20F857813A}"/>
          </ac:spMkLst>
        </pc:spChg>
      </pc:sldChg>
      <pc:sldChg chg="addSp delSp modSp new mod ord setBg">
        <pc:chgData name="Jodi Eyigor" userId="8838cd59-cab6-4a3b-bad8-2dc2e141f16c" providerId="ADAL" clId="{EC8EB8AD-B406-4D7F-A9D4-CA4A7AB98FFD}" dt="2024-05-06T13:53:56.379" v="31578" actId="21"/>
        <pc:sldMkLst>
          <pc:docMk/>
          <pc:sldMk cId="1297269199" sldId="266"/>
        </pc:sldMkLst>
        <pc:spChg chg="mod">
          <ac:chgData name="Jodi Eyigor" userId="8838cd59-cab6-4a3b-bad8-2dc2e141f16c" providerId="ADAL" clId="{EC8EB8AD-B406-4D7F-A9D4-CA4A7AB98FFD}" dt="2024-04-29T18:01:10.592" v="27441" actId="26606"/>
          <ac:spMkLst>
            <pc:docMk/>
            <pc:sldMk cId="1297269199" sldId="266"/>
            <ac:spMk id="2" creationId="{2965D4DF-A31C-ECD1-CE91-697C929C4BA9}"/>
          </ac:spMkLst>
        </pc:spChg>
        <pc:spChg chg="del mod">
          <ac:chgData name="Jodi Eyigor" userId="8838cd59-cab6-4a3b-bad8-2dc2e141f16c" providerId="ADAL" clId="{EC8EB8AD-B406-4D7F-A9D4-CA4A7AB98FFD}" dt="2024-05-06T13:53:56.379" v="31578" actId="21"/>
          <ac:spMkLst>
            <pc:docMk/>
            <pc:sldMk cId="1297269199" sldId="266"/>
            <ac:spMk id="3" creationId="{BDF7F66D-BC2E-65D3-9F54-D60B6BC322D9}"/>
          </ac:spMkLst>
        </pc:spChg>
        <pc:spChg chg="add">
          <ac:chgData name="Jodi Eyigor" userId="8838cd59-cab6-4a3b-bad8-2dc2e141f16c" providerId="ADAL" clId="{EC8EB8AD-B406-4D7F-A9D4-CA4A7AB98FFD}" dt="2024-04-29T18:01:10.592" v="27441" actId="26606"/>
          <ac:spMkLst>
            <pc:docMk/>
            <pc:sldMk cId="1297269199" sldId="266"/>
            <ac:spMk id="8" creationId="{943CAA20-3569-4189-9E48-239A229A86CA}"/>
          </ac:spMkLst>
        </pc:spChg>
        <pc:spChg chg="add">
          <ac:chgData name="Jodi Eyigor" userId="8838cd59-cab6-4a3b-bad8-2dc2e141f16c" providerId="ADAL" clId="{EC8EB8AD-B406-4D7F-A9D4-CA4A7AB98FFD}" dt="2024-04-29T18:01:10.592" v="27441" actId="26606"/>
          <ac:spMkLst>
            <pc:docMk/>
            <pc:sldMk cId="1297269199" sldId="266"/>
            <ac:spMk id="10" creationId="{DA542B6D-E775-4832-91DC-2D20F857813A}"/>
          </ac:spMkLst>
        </pc:spChg>
      </pc:sldChg>
      <pc:sldChg chg="addSp delSp modSp new mod setBg modClrScheme chgLayout">
        <pc:chgData name="Jodi Eyigor" userId="8838cd59-cab6-4a3b-bad8-2dc2e141f16c" providerId="ADAL" clId="{EC8EB8AD-B406-4D7F-A9D4-CA4A7AB98FFD}" dt="2024-05-05T22:55:05.086" v="30845" actId="21"/>
        <pc:sldMkLst>
          <pc:docMk/>
          <pc:sldMk cId="889815948" sldId="267"/>
        </pc:sldMkLst>
        <pc:spChg chg="del mod ord">
          <ac:chgData name="Jodi Eyigor" userId="8838cd59-cab6-4a3b-bad8-2dc2e141f16c" providerId="ADAL" clId="{EC8EB8AD-B406-4D7F-A9D4-CA4A7AB98FFD}" dt="2024-04-21T11:20:31.773" v="2137" actId="700"/>
          <ac:spMkLst>
            <pc:docMk/>
            <pc:sldMk cId="889815948" sldId="267"/>
            <ac:spMk id="2" creationId="{018559FF-2424-43C1-CC2C-07EFC48828BD}"/>
          </ac:spMkLst>
        </pc:spChg>
        <pc:spChg chg="del mod ord">
          <ac:chgData name="Jodi Eyigor" userId="8838cd59-cab6-4a3b-bad8-2dc2e141f16c" providerId="ADAL" clId="{EC8EB8AD-B406-4D7F-A9D4-CA4A7AB98FFD}" dt="2024-04-21T11:20:31.773" v="2137" actId="700"/>
          <ac:spMkLst>
            <pc:docMk/>
            <pc:sldMk cId="889815948" sldId="267"/>
            <ac:spMk id="3" creationId="{FB004215-FF55-C335-73FA-62FDF0E79EA9}"/>
          </ac:spMkLst>
        </pc:spChg>
        <pc:spChg chg="add mod ord">
          <ac:chgData name="Jodi Eyigor" userId="8838cd59-cab6-4a3b-bad8-2dc2e141f16c" providerId="ADAL" clId="{EC8EB8AD-B406-4D7F-A9D4-CA4A7AB98FFD}" dt="2024-04-29T17:57:56.113" v="27413" actId="26606"/>
          <ac:spMkLst>
            <pc:docMk/>
            <pc:sldMk cId="889815948" sldId="267"/>
            <ac:spMk id="4" creationId="{B1CAD21F-534E-96D6-A69E-FAD9492773BD}"/>
          </ac:spMkLst>
        </pc:spChg>
        <pc:spChg chg="add del mod ord">
          <ac:chgData name="Jodi Eyigor" userId="8838cd59-cab6-4a3b-bad8-2dc2e141f16c" providerId="ADAL" clId="{EC8EB8AD-B406-4D7F-A9D4-CA4A7AB98FFD}" dt="2024-05-05T22:55:05.086" v="30845" actId="21"/>
          <ac:spMkLst>
            <pc:docMk/>
            <pc:sldMk cId="889815948" sldId="267"/>
            <ac:spMk id="5" creationId="{771AD528-288C-AE84-B43B-6AE31DE4F7DE}"/>
          </ac:spMkLst>
        </pc:spChg>
        <pc:spChg chg="add">
          <ac:chgData name="Jodi Eyigor" userId="8838cd59-cab6-4a3b-bad8-2dc2e141f16c" providerId="ADAL" clId="{EC8EB8AD-B406-4D7F-A9D4-CA4A7AB98FFD}" dt="2024-04-29T17:57:56.113" v="27413" actId="26606"/>
          <ac:spMkLst>
            <pc:docMk/>
            <pc:sldMk cId="889815948" sldId="267"/>
            <ac:spMk id="10" creationId="{943CAA20-3569-4189-9E48-239A229A86CA}"/>
          </ac:spMkLst>
        </pc:spChg>
        <pc:spChg chg="add">
          <ac:chgData name="Jodi Eyigor" userId="8838cd59-cab6-4a3b-bad8-2dc2e141f16c" providerId="ADAL" clId="{EC8EB8AD-B406-4D7F-A9D4-CA4A7AB98FFD}" dt="2024-04-29T17:57:56.113" v="27413" actId="26606"/>
          <ac:spMkLst>
            <pc:docMk/>
            <pc:sldMk cId="889815948" sldId="267"/>
            <ac:spMk id="12" creationId="{DA542B6D-E775-4832-91DC-2D20F857813A}"/>
          </ac:spMkLst>
        </pc:spChg>
      </pc:sldChg>
      <pc:sldChg chg="modSp new del mod ord">
        <pc:chgData name="Jodi Eyigor" userId="8838cd59-cab6-4a3b-bad8-2dc2e141f16c" providerId="ADAL" clId="{EC8EB8AD-B406-4D7F-A9D4-CA4A7AB98FFD}" dt="2024-04-21T11:20:25.660" v="2135" actId="2696"/>
        <pc:sldMkLst>
          <pc:docMk/>
          <pc:sldMk cId="3623069902" sldId="267"/>
        </pc:sldMkLst>
        <pc:spChg chg="mod">
          <ac:chgData name="Jodi Eyigor" userId="8838cd59-cab6-4a3b-bad8-2dc2e141f16c" providerId="ADAL" clId="{EC8EB8AD-B406-4D7F-A9D4-CA4A7AB98FFD}" dt="2024-04-21T11:19:29.493" v="2088" actId="20577"/>
          <ac:spMkLst>
            <pc:docMk/>
            <pc:sldMk cId="3623069902" sldId="267"/>
            <ac:spMk id="2" creationId="{AD931E4E-F81A-CA0C-8E95-42166EF19127}"/>
          </ac:spMkLst>
        </pc:spChg>
        <pc:spChg chg="mod">
          <ac:chgData name="Jodi Eyigor" userId="8838cd59-cab6-4a3b-bad8-2dc2e141f16c" providerId="ADAL" clId="{EC8EB8AD-B406-4D7F-A9D4-CA4A7AB98FFD}" dt="2024-04-21T11:19:41.486" v="2134" actId="20577"/>
          <ac:spMkLst>
            <pc:docMk/>
            <pc:sldMk cId="3623069902" sldId="267"/>
            <ac:spMk id="3" creationId="{2D5FF4E5-BDA4-0A3E-7366-6AD05414CA01}"/>
          </ac:spMkLst>
        </pc:spChg>
      </pc:sldChg>
      <pc:sldChg chg="addSp delSp modSp new mod ord setBg">
        <pc:chgData name="Jodi Eyigor" userId="8838cd59-cab6-4a3b-bad8-2dc2e141f16c" providerId="ADAL" clId="{EC8EB8AD-B406-4D7F-A9D4-CA4A7AB98FFD}" dt="2024-05-05T23:49:55.314" v="31341" actId="21"/>
        <pc:sldMkLst>
          <pc:docMk/>
          <pc:sldMk cId="4151224907" sldId="268"/>
        </pc:sldMkLst>
        <pc:spChg chg="mod">
          <ac:chgData name="Jodi Eyigor" userId="8838cd59-cab6-4a3b-bad8-2dc2e141f16c" providerId="ADAL" clId="{EC8EB8AD-B406-4D7F-A9D4-CA4A7AB98FFD}" dt="2024-04-29T17:59:26.707" v="27422" actId="26606"/>
          <ac:spMkLst>
            <pc:docMk/>
            <pc:sldMk cId="4151224907" sldId="268"/>
            <ac:spMk id="2" creationId="{3791B3BD-BF21-A208-CF71-61EDAB72D820}"/>
          </ac:spMkLst>
        </pc:spChg>
        <pc:spChg chg="del mod">
          <ac:chgData name="Jodi Eyigor" userId="8838cd59-cab6-4a3b-bad8-2dc2e141f16c" providerId="ADAL" clId="{EC8EB8AD-B406-4D7F-A9D4-CA4A7AB98FFD}" dt="2024-05-05T23:49:55.314" v="31341" actId="21"/>
          <ac:spMkLst>
            <pc:docMk/>
            <pc:sldMk cId="4151224907" sldId="268"/>
            <ac:spMk id="3" creationId="{02021B2A-7A7C-F882-B9D8-5776FA70C728}"/>
          </ac:spMkLst>
        </pc:spChg>
        <pc:spChg chg="add">
          <ac:chgData name="Jodi Eyigor" userId="8838cd59-cab6-4a3b-bad8-2dc2e141f16c" providerId="ADAL" clId="{EC8EB8AD-B406-4D7F-A9D4-CA4A7AB98FFD}" dt="2024-04-29T17:59:26.707" v="27422" actId="26606"/>
          <ac:spMkLst>
            <pc:docMk/>
            <pc:sldMk cId="4151224907" sldId="268"/>
            <ac:spMk id="8" creationId="{943CAA20-3569-4189-9E48-239A229A86CA}"/>
          </ac:spMkLst>
        </pc:spChg>
        <pc:spChg chg="add">
          <ac:chgData name="Jodi Eyigor" userId="8838cd59-cab6-4a3b-bad8-2dc2e141f16c" providerId="ADAL" clId="{EC8EB8AD-B406-4D7F-A9D4-CA4A7AB98FFD}" dt="2024-04-29T17:59:26.707" v="27422" actId="26606"/>
          <ac:spMkLst>
            <pc:docMk/>
            <pc:sldMk cId="4151224907" sldId="268"/>
            <ac:spMk id="10" creationId="{DA542B6D-E775-4832-91DC-2D20F857813A}"/>
          </ac:spMkLst>
        </pc:spChg>
      </pc:sldChg>
      <pc:sldChg chg="addSp delSp modSp new mod setBg">
        <pc:chgData name="Jodi Eyigor" userId="8838cd59-cab6-4a3b-bad8-2dc2e141f16c" providerId="ADAL" clId="{EC8EB8AD-B406-4D7F-A9D4-CA4A7AB98FFD}" dt="2024-05-06T01:41:21.035" v="31424" actId="21"/>
        <pc:sldMkLst>
          <pc:docMk/>
          <pc:sldMk cId="1315400373" sldId="269"/>
        </pc:sldMkLst>
        <pc:spChg chg="mod">
          <ac:chgData name="Jodi Eyigor" userId="8838cd59-cab6-4a3b-bad8-2dc2e141f16c" providerId="ADAL" clId="{EC8EB8AD-B406-4D7F-A9D4-CA4A7AB98FFD}" dt="2024-04-29T17:59:45.155" v="27426" actId="26606"/>
          <ac:spMkLst>
            <pc:docMk/>
            <pc:sldMk cId="1315400373" sldId="269"/>
            <ac:spMk id="2" creationId="{E655A38E-705A-6824-70F8-46BDE21FB984}"/>
          </ac:spMkLst>
        </pc:spChg>
        <pc:spChg chg="del mod">
          <ac:chgData name="Jodi Eyigor" userId="8838cd59-cab6-4a3b-bad8-2dc2e141f16c" providerId="ADAL" clId="{EC8EB8AD-B406-4D7F-A9D4-CA4A7AB98FFD}" dt="2024-05-06T01:41:21.035" v="31424" actId="21"/>
          <ac:spMkLst>
            <pc:docMk/>
            <pc:sldMk cId="1315400373" sldId="269"/>
            <ac:spMk id="3" creationId="{79786495-D0AC-6CE4-D5FF-0FB45A2876A2}"/>
          </ac:spMkLst>
        </pc:spChg>
        <pc:spChg chg="add">
          <ac:chgData name="Jodi Eyigor" userId="8838cd59-cab6-4a3b-bad8-2dc2e141f16c" providerId="ADAL" clId="{EC8EB8AD-B406-4D7F-A9D4-CA4A7AB98FFD}" dt="2024-04-29T17:59:45.155" v="27426" actId="26606"/>
          <ac:spMkLst>
            <pc:docMk/>
            <pc:sldMk cId="1315400373" sldId="269"/>
            <ac:spMk id="8" creationId="{943CAA20-3569-4189-9E48-239A229A86CA}"/>
          </ac:spMkLst>
        </pc:spChg>
        <pc:spChg chg="add">
          <ac:chgData name="Jodi Eyigor" userId="8838cd59-cab6-4a3b-bad8-2dc2e141f16c" providerId="ADAL" clId="{EC8EB8AD-B406-4D7F-A9D4-CA4A7AB98FFD}" dt="2024-04-29T17:59:45.155" v="27426" actId="26606"/>
          <ac:spMkLst>
            <pc:docMk/>
            <pc:sldMk cId="1315400373" sldId="269"/>
            <ac:spMk id="10" creationId="{DA542B6D-E775-4832-91DC-2D20F857813A}"/>
          </ac:spMkLst>
        </pc:spChg>
      </pc:sldChg>
      <pc:sldChg chg="addSp delSp modSp new mod ord setBg modClrScheme chgLayout">
        <pc:chgData name="Jodi Eyigor" userId="8838cd59-cab6-4a3b-bad8-2dc2e141f16c" providerId="ADAL" clId="{EC8EB8AD-B406-4D7F-A9D4-CA4A7AB98FFD}" dt="2024-05-06T01:51:10.023" v="31471" actId="21"/>
        <pc:sldMkLst>
          <pc:docMk/>
          <pc:sldMk cId="175480792" sldId="270"/>
        </pc:sldMkLst>
        <pc:spChg chg="del mod ord">
          <ac:chgData name="Jodi Eyigor" userId="8838cd59-cab6-4a3b-bad8-2dc2e141f16c" providerId="ADAL" clId="{EC8EB8AD-B406-4D7F-A9D4-CA4A7AB98FFD}" dt="2024-04-21T11:39:31.947" v="2489" actId="700"/>
          <ac:spMkLst>
            <pc:docMk/>
            <pc:sldMk cId="175480792" sldId="270"/>
            <ac:spMk id="2" creationId="{37BB515C-2028-28E1-F5F7-537CFB9E60AB}"/>
          </ac:spMkLst>
        </pc:spChg>
        <pc:spChg chg="del mod ord">
          <ac:chgData name="Jodi Eyigor" userId="8838cd59-cab6-4a3b-bad8-2dc2e141f16c" providerId="ADAL" clId="{EC8EB8AD-B406-4D7F-A9D4-CA4A7AB98FFD}" dt="2024-04-21T11:39:31.947" v="2489" actId="700"/>
          <ac:spMkLst>
            <pc:docMk/>
            <pc:sldMk cId="175480792" sldId="270"/>
            <ac:spMk id="3" creationId="{CF43A2F2-5921-0855-CBC3-6D50142C9263}"/>
          </ac:spMkLst>
        </pc:spChg>
        <pc:spChg chg="add mod ord">
          <ac:chgData name="Jodi Eyigor" userId="8838cd59-cab6-4a3b-bad8-2dc2e141f16c" providerId="ADAL" clId="{EC8EB8AD-B406-4D7F-A9D4-CA4A7AB98FFD}" dt="2024-04-29T18:00:25.884" v="27433" actId="26606"/>
          <ac:spMkLst>
            <pc:docMk/>
            <pc:sldMk cId="175480792" sldId="270"/>
            <ac:spMk id="4" creationId="{D816F39A-BC75-12CA-1278-09BD8888669E}"/>
          </ac:spMkLst>
        </pc:spChg>
        <pc:spChg chg="add del mod ord">
          <ac:chgData name="Jodi Eyigor" userId="8838cd59-cab6-4a3b-bad8-2dc2e141f16c" providerId="ADAL" clId="{EC8EB8AD-B406-4D7F-A9D4-CA4A7AB98FFD}" dt="2024-05-06T01:51:10.023" v="31471" actId="21"/>
          <ac:spMkLst>
            <pc:docMk/>
            <pc:sldMk cId="175480792" sldId="270"/>
            <ac:spMk id="5" creationId="{60DEFF92-766B-3B28-CA8C-1E1C53233263}"/>
          </ac:spMkLst>
        </pc:spChg>
        <pc:spChg chg="add">
          <ac:chgData name="Jodi Eyigor" userId="8838cd59-cab6-4a3b-bad8-2dc2e141f16c" providerId="ADAL" clId="{EC8EB8AD-B406-4D7F-A9D4-CA4A7AB98FFD}" dt="2024-04-29T18:00:25.884" v="27433" actId="26606"/>
          <ac:spMkLst>
            <pc:docMk/>
            <pc:sldMk cId="175480792" sldId="270"/>
            <ac:spMk id="10" creationId="{943CAA20-3569-4189-9E48-239A229A86CA}"/>
          </ac:spMkLst>
        </pc:spChg>
        <pc:spChg chg="add">
          <ac:chgData name="Jodi Eyigor" userId="8838cd59-cab6-4a3b-bad8-2dc2e141f16c" providerId="ADAL" clId="{EC8EB8AD-B406-4D7F-A9D4-CA4A7AB98FFD}" dt="2024-04-29T18:00:25.884" v="27433" actId="26606"/>
          <ac:spMkLst>
            <pc:docMk/>
            <pc:sldMk cId="175480792" sldId="270"/>
            <ac:spMk id="12" creationId="{DA542B6D-E775-4832-91DC-2D20F857813A}"/>
          </ac:spMkLst>
        </pc:spChg>
      </pc:sldChg>
      <pc:sldChg chg="addSp delSp modSp new mod setBg modClrScheme chgLayout">
        <pc:chgData name="Jodi Eyigor" userId="8838cd59-cab6-4a3b-bad8-2dc2e141f16c" providerId="ADAL" clId="{EC8EB8AD-B406-4D7F-A9D4-CA4A7AB98FFD}" dt="2024-04-29T17:58:01.912" v="27414" actId="26606"/>
        <pc:sldMkLst>
          <pc:docMk/>
          <pc:sldMk cId="571504542" sldId="271"/>
        </pc:sldMkLst>
        <pc:spChg chg="del mod ord">
          <ac:chgData name="Jodi Eyigor" userId="8838cd59-cab6-4a3b-bad8-2dc2e141f16c" providerId="ADAL" clId="{EC8EB8AD-B406-4D7F-A9D4-CA4A7AB98FFD}" dt="2024-04-21T11:48:47.348" v="3012" actId="700"/>
          <ac:spMkLst>
            <pc:docMk/>
            <pc:sldMk cId="571504542" sldId="271"/>
            <ac:spMk id="2" creationId="{72E54272-F3BD-6215-4EB8-F0636655D020}"/>
          </ac:spMkLst>
        </pc:spChg>
        <pc:spChg chg="del mod ord">
          <ac:chgData name="Jodi Eyigor" userId="8838cd59-cab6-4a3b-bad8-2dc2e141f16c" providerId="ADAL" clId="{EC8EB8AD-B406-4D7F-A9D4-CA4A7AB98FFD}" dt="2024-04-21T11:48:47.348" v="3012" actId="700"/>
          <ac:spMkLst>
            <pc:docMk/>
            <pc:sldMk cId="571504542" sldId="271"/>
            <ac:spMk id="3" creationId="{461BB685-A48A-D25E-7081-38D3C002E7E1}"/>
          </ac:spMkLst>
        </pc:spChg>
        <pc:spChg chg="add mod ord">
          <ac:chgData name="Jodi Eyigor" userId="8838cd59-cab6-4a3b-bad8-2dc2e141f16c" providerId="ADAL" clId="{EC8EB8AD-B406-4D7F-A9D4-CA4A7AB98FFD}" dt="2024-04-29T17:58:01.912" v="27414" actId="26606"/>
          <ac:spMkLst>
            <pc:docMk/>
            <pc:sldMk cId="571504542" sldId="271"/>
            <ac:spMk id="4" creationId="{E1226711-2D0B-C982-1CB2-722699372696}"/>
          </ac:spMkLst>
        </pc:spChg>
        <pc:spChg chg="add mod ord">
          <ac:chgData name="Jodi Eyigor" userId="8838cd59-cab6-4a3b-bad8-2dc2e141f16c" providerId="ADAL" clId="{EC8EB8AD-B406-4D7F-A9D4-CA4A7AB98FFD}" dt="2024-04-29T17:58:01.912" v="27414" actId="26606"/>
          <ac:spMkLst>
            <pc:docMk/>
            <pc:sldMk cId="571504542" sldId="271"/>
            <ac:spMk id="5" creationId="{7D6EA3FA-29E7-B8A4-72A7-AD7A8EF0989C}"/>
          </ac:spMkLst>
        </pc:spChg>
        <pc:spChg chg="add">
          <ac:chgData name="Jodi Eyigor" userId="8838cd59-cab6-4a3b-bad8-2dc2e141f16c" providerId="ADAL" clId="{EC8EB8AD-B406-4D7F-A9D4-CA4A7AB98FFD}" dt="2024-04-29T17:58:01.912" v="27414" actId="26606"/>
          <ac:spMkLst>
            <pc:docMk/>
            <pc:sldMk cId="571504542" sldId="271"/>
            <ac:spMk id="10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7:58:01.912" v="27414" actId="26606"/>
          <ac:spMkLst>
            <pc:docMk/>
            <pc:sldMk cId="571504542" sldId="271"/>
            <ac:spMk id="12" creationId="{DB17E863-922E-4C26-BD64-E8FD41D28661}"/>
          </ac:spMkLst>
        </pc:spChg>
      </pc:sldChg>
      <pc:sldChg chg="addSp delSp modSp new mod setBg modClrScheme chgLayout">
        <pc:chgData name="Jodi Eyigor" userId="8838cd59-cab6-4a3b-bad8-2dc2e141f16c" providerId="ADAL" clId="{EC8EB8AD-B406-4D7F-A9D4-CA4A7AB98FFD}" dt="2024-04-29T18:00:01.273" v="27427" actId="26606"/>
        <pc:sldMkLst>
          <pc:docMk/>
          <pc:sldMk cId="2422846634" sldId="272"/>
        </pc:sldMkLst>
        <pc:spChg chg="del mod ord">
          <ac:chgData name="Jodi Eyigor" userId="8838cd59-cab6-4a3b-bad8-2dc2e141f16c" providerId="ADAL" clId="{EC8EB8AD-B406-4D7F-A9D4-CA4A7AB98FFD}" dt="2024-04-21T11:50:16.253" v="3173" actId="700"/>
          <ac:spMkLst>
            <pc:docMk/>
            <pc:sldMk cId="2422846634" sldId="272"/>
            <ac:spMk id="2" creationId="{34C515DB-3AF5-CA97-09E9-F11F72649544}"/>
          </ac:spMkLst>
        </pc:spChg>
        <pc:spChg chg="del mod ord">
          <ac:chgData name="Jodi Eyigor" userId="8838cd59-cab6-4a3b-bad8-2dc2e141f16c" providerId="ADAL" clId="{EC8EB8AD-B406-4D7F-A9D4-CA4A7AB98FFD}" dt="2024-04-21T11:50:16.253" v="3173" actId="700"/>
          <ac:spMkLst>
            <pc:docMk/>
            <pc:sldMk cId="2422846634" sldId="272"/>
            <ac:spMk id="3" creationId="{EB114C76-A19E-7669-EE11-E21F8A0C700A}"/>
          </ac:spMkLst>
        </pc:spChg>
        <pc:spChg chg="add mod ord">
          <ac:chgData name="Jodi Eyigor" userId="8838cd59-cab6-4a3b-bad8-2dc2e141f16c" providerId="ADAL" clId="{EC8EB8AD-B406-4D7F-A9D4-CA4A7AB98FFD}" dt="2024-04-29T18:00:01.273" v="27427" actId="26606"/>
          <ac:spMkLst>
            <pc:docMk/>
            <pc:sldMk cId="2422846634" sldId="272"/>
            <ac:spMk id="4" creationId="{C9AC4444-D8D6-3E23-3699-68093E52ABD4}"/>
          </ac:spMkLst>
        </pc:spChg>
        <pc:spChg chg="add mod ord">
          <ac:chgData name="Jodi Eyigor" userId="8838cd59-cab6-4a3b-bad8-2dc2e141f16c" providerId="ADAL" clId="{EC8EB8AD-B406-4D7F-A9D4-CA4A7AB98FFD}" dt="2024-04-29T18:00:01.273" v="27427" actId="26606"/>
          <ac:spMkLst>
            <pc:docMk/>
            <pc:sldMk cId="2422846634" sldId="272"/>
            <ac:spMk id="5" creationId="{C480F62A-6D17-0D99-6C35-E37C9B218574}"/>
          </ac:spMkLst>
        </pc:spChg>
        <pc:spChg chg="add">
          <ac:chgData name="Jodi Eyigor" userId="8838cd59-cab6-4a3b-bad8-2dc2e141f16c" providerId="ADAL" clId="{EC8EB8AD-B406-4D7F-A9D4-CA4A7AB98FFD}" dt="2024-04-29T18:00:01.273" v="27427" actId="26606"/>
          <ac:spMkLst>
            <pc:docMk/>
            <pc:sldMk cId="2422846634" sldId="272"/>
            <ac:spMk id="10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0:01.273" v="27427" actId="26606"/>
          <ac:spMkLst>
            <pc:docMk/>
            <pc:sldMk cId="2422846634" sldId="272"/>
            <ac:spMk id="12" creationId="{DB17E863-922E-4C26-BD64-E8FD41D28661}"/>
          </ac:spMkLst>
        </pc:spChg>
      </pc:sldChg>
      <pc:sldChg chg="addSp delSp modSp new del mod ord modClrScheme chgLayout">
        <pc:chgData name="Jodi Eyigor" userId="8838cd59-cab6-4a3b-bad8-2dc2e141f16c" providerId="ADAL" clId="{EC8EB8AD-B406-4D7F-A9D4-CA4A7AB98FFD}" dt="2024-04-29T14:22:51.824" v="22921" actId="2696"/>
        <pc:sldMkLst>
          <pc:docMk/>
          <pc:sldMk cId="1401997000" sldId="273"/>
        </pc:sldMkLst>
        <pc:spChg chg="del mod ord">
          <ac:chgData name="Jodi Eyigor" userId="8838cd59-cab6-4a3b-bad8-2dc2e141f16c" providerId="ADAL" clId="{EC8EB8AD-B406-4D7F-A9D4-CA4A7AB98FFD}" dt="2024-04-21T11:57:51.672" v="3703" actId="700"/>
          <ac:spMkLst>
            <pc:docMk/>
            <pc:sldMk cId="1401997000" sldId="273"/>
            <ac:spMk id="2" creationId="{40ABB264-B3DD-3E77-3D3E-4438DB78C1E7}"/>
          </ac:spMkLst>
        </pc:spChg>
        <pc:spChg chg="del mod ord">
          <ac:chgData name="Jodi Eyigor" userId="8838cd59-cab6-4a3b-bad8-2dc2e141f16c" providerId="ADAL" clId="{EC8EB8AD-B406-4D7F-A9D4-CA4A7AB98FFD}" dt="2024-04-21T11:57:51.672" v="3703" actId="700"/>
          <ac:spMkLst>
            <pc:docMk/>
            <pc:sldMk cId="1401997000" sldId="273"/>
            <ac:spMk id="3" creationId="{34942382-E52D-49A9-90F2-6F00FA34D546}"/>
          </ac:spMkLst>
        </pc:spChg>
        <pc:spChg chg="add mod ord">
          <ac:chgData name="Jodi Eyigor" userId="8838cd59-cab6-4a3b-bad8-2dc2e141f16c" providerId="ADAL" clId="{EC8EB8AD-B406-4D7F-A9D4-CA4A7AB98FFD}" dt="2024-04-29T14:04:35.311" v="21780"/>
          <ac:spMkLst>
            <pc:docMk/>
            <pc:sldMk cId="1401997000" sldId="273"/>
            <ac:spMk id="4" creationId="{C711FC1C-3554-D04E-03A8-3B6466908159}"/>
          </ac:spMkLst>
        </pc:spChg>
        <pc:spChg chg="add mod ord">
          <ac:chgData name="Jodi Eyigor" userId="8838cd59-cab6-4a3b-bad8-2dc2e141f16c" providerId="ADAL" clId="{EC8EB8AD-B406-4D7F-A9D4-CA4A7AB98FFD}" dt="2024-04-29T14:04:35.311" v="21780"/>
          <ac:spMkLst>
            <pc:docMk/>
            <pc:sldMk cId="1401997000" sldId="273"/>
            <ac:spMk id="5" creationId="{7D08BFAB-E6BF-68B4-F7D9-0FE85A3CA910}"/>
          </ac:spMkLst>
        </pc:spChg>
      </pc:sldChg>
      <pc:sldChg chg="addSp modSp new add del mod setBg">
        <pc:chgData name="Jodi Eyigor" userId="8838cd59-cab6-4a3b-bad8-2dc2e141f16c" providerId="ADAL" clId="{EC8EB8AD-B406-4D7F-A9D4-CA4A7AB98FFD}" dt="2024-05-06T01:47:39.579" v="31470" actId="20577"/>
        <pc:sldMkLst>
          <pc:docMk/>
          <pc:sldMk cId="582064333" sldId="274"/>
        </pc:sldMkLst>
        <pc:spChg chg="mod">
          <ac:chgData name="Jodi Eyigor" userId="8838cd59-cab6-4a3b-bad8-2dc2e141f16c" providerId="ADAL" clId="{EC8EB8AD-B406-4D7F-A9D4-CA4A7AB98FFD}" dt="2024-04-29T18:00:12.656" v="27430" actId="26606"/>
          <ac:spMkLst>
            <pc:docMk/>
            <pc:sldMk cId="582064333" sldId="274"/>
            <ac:spMk id="2" creationId="{A6EA2B96-71A6-C79A-D82B-AD03A8348933}"/>
          </ac:spMkLst>
        </pc:spChg>
        <pc:spChg chg="mod">
          <ac:chgData name="Jodi Eyigor" userId="8838cd59-cab6-4a3b-bad8-2dc2e141f16c" providerId="ADAL" clId="{EC8EB8AD-B406-4D7F-A9D4-CA4A7AB98FFD}" dt="2024-05-06T01:47:39.579" v="31470" actId="20577"/>
          <ac:spMkLst>
            <pc:docMk/>
            <pc:sldMk cId="582064333" sldId="274"/>
            <ac:spMk id="3" creationId="{FB13A597-4EEE-618D-0537-B72E1C94F962}"/>
          </ac:spMkLst>
        </pc:spChg>
        <pc:spChg chg="add">
          <ac:chgData name="Jodi Eyigor" userId="8838cd59-cab6-4a3b-bad8-2dc2e141f16c" providerId="ADAL" clId="{EC8EB8AD-B406-4D7F-A9D4-CA4A7AB98FFD}" dt="2024-04-29T18:00:12.656" v="27430" actId="26606"/>
          <ac:spMkLst>
            <pc:docMk/>
            <pc:sldMk cId="582064333" sldId="274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0:12.656" v="27430" actId="26606"/>
          <ac:spMkLst>
            <pc:docMk/>
            <pc:sldMk cId="582064333" sldId="274"/>
            <ac:spMk id="10" creationId="{DB17E863-922E-4C26-BD64-E8FD41D28661}"/>
          </ac:spMkLst>
        </pc:spChg>
      </pc:sldChg>
      <pc:sldChg chg="modSp new del mod">
        <pc:chgData name="Jodi Eyigor" userId="8838cd59-cab6-4a3b-bad8-2dc2e141f16c" providerId="ADAL" clId="{EC8EB8AD-B406-4D7F-A9D4-CA4A7AB98FFD}" dt="2024-04-21T12:03:57.476" v="4288" actId="2696"/>
        <pc:sldMkLst>
          <pc:docMk/>
          <pc:sldMk cId="3379229484" sldId="274"/>
        </pc:sldMkLst>
        <pc:spChg chg="mod">
          <ac:chgData name="Jodi Eyigor" userId="8838cd59-cab6-4a3b-bad8-2dc2e141f16c" providerId="ADAL" clId="{EC8EB8AD-B406-4D7F-A9D4-CA4A7AB98FFD}" dt="2024-04-21T12:03:40.118" v="4254" actId="20577"/>
          <ac:spMkLst>
            <pc:docMk/>
            <pc:sldMk cId="3379229484" sldId="274"/>
            <ac:spMk id="2" creationId="{5640D2B4-08E2-B3A1-40C6-4ED71EA241D8}"/>
          </ac:spMkLst>
        </pc:spChg>
        <pc:spChg chg="mod">
          <ac:chgData name="Jodi Eyigor" userId="8838cd59-cab6-4a3b-bad8-2dc2e141f16c" providerId="ADAL" clId="{EC8EB8AD-B406-4D7F-A9D4-CA4A7AB98FFD}" dt="2024-04-21T12:03:48.845" v="4287" actId="5793"/>
          <ac:spMkLst>
            <pc:docMk/>
            <pc:sldMk cId="3379229484" sldId="274"/>
            <ac:spMk id="3" creationId="{7959E8C1-03D0-D480-9541-8431BF6A36F4}"/>
          </ac:spMkLst>
        </pc:spChg>
      </pc:sldChg>
      <pc:sldChg chg="modSp new del mod ord">
        <pc:chgData name="Jodi Eyigor" userId="8838cd59-cab6-4a3b-bad8-2dc2e141f16c" providerId="ADAL" clId="{EC8EB8AD-B406-4D7F-A9D4-CA4A7AB98FFD}" dt="2024-04-29T14:22:58.885" v="22922" actId="2696"/>
        <pc:sldMkLst>
          <pc:docMk/>
          <pc:sldMk cId="1955708788" sldId="275"/>
        </pc:sldMkLst>
        <pc:spChg chg="mod">
          <ac:chgData name="Jodi Eyigor" userId="8838cd59-cab6-4a3b-bad8-2dc2e141f16c" providerId="ADAL" clId="{EC8EB8AD-B406-4D7F-A9D4-CA4A7AB98FFD}" dt="2024-04-29T14:04:35.311" v="21780"/>
          <ac:spMkLst>
            <pc:docMk/>
            <pc:sldMk cId="1955708788" sldId="275"/>
            <ac:spMk id="2" creationId="{75D9F75B-4115-032A-211E-F3C2D8B9E4E8}"/>
          </ac:spMkLst>
        </pc:spChg>
        <pc:spChg chg="mod">
          <ac:chgData name="Jodi Eyigor" userId="8838cd59-cab6-4a3b-bad8-2dc2e141f16c" providerId="ADAL" clId="{EC8EB8AD-B406-4D7F-A9D4-CA4A7AB98FFD}" dt="2024-04-29T14:04:35.311" v="21780"/>
          <ac:spMkLst>
            <pc:docMk/>
            <pc:sldMk cId="1955708788" sldId="275"/>
            <ac:spMk id="3" creationId="{73C03287-42C0-38C3-172B-4F3CDAE2C291}"/>
          </ac:spMkLst>
        </pc:spChg>
      </pc:sldChg>
      <pc:sldChg chg="modSp new del mod ord">
        <pc:chgData name="Jodi Eyigor" userId="8838cd59-cab6-4a3b-bad8-2dc2e141f16c" providerId="ADAL" clId="{EC8EB8AD-B406-4D7F-A9D4-CA4A7AB98FFD}" dt="2024-04-29T20:02:34.067" v="28905" actId="2696"/>
        <pc:sldMkLst>
          <pc:docMk/>
          <pc:sldMk cId="1334412099" sldId="276"/>
        </pc:sldMkLst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1334412099" sldId="276"/>
            <ac:spMk id="2" creationId="{541F4B8D-2E14-326A-D1CF-7B79B99719A3}"/>
          </ac:spMkLst>
        </pc:spChg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1334412099" sldId="276"/>
            <ac:spMk id="3" creationId="{8443E5B4-01F5-E2CC-2884-7FF71410B3B8}"/>
          </ac:spMkLst>
        </pc:spChg>
      </pc:sldChg>
      <pc:sldChg chg="modSp new del mod ord">
        <pc:chgData name="Jodi Eyigor" userId="8838cd59-cab6-4a3b-bad8-2dc2e141f16c" providerId="ADAL" clId="{EC8EB8AD-B406-4D7F-A9D4-CA4A7AB98FFD}" dt="2024-04-29T14:23:16.195" v="22923" actId="2696"/>
        <pc:sldMkLst>
          <pc:docMk/>
          <pc:sldMk cId="3733695220" sldId="277"/>
        </pc:sldMkLst>
        <pc:spChg chg="mod">
          <ac:chgData name="Jodi Eyigor" userId="8838cd59-cab6-4a3b-bad8-2dc2e141f16c" providerId="ADAL" clId="{EC8EB8AD-B406-4D7F-A9D4-CA4A7AB98FFD}" dt="2024-04-29T14:04:35.311" v="21780"/>
          <ac:spMkLst>
            <pc:docMk/>
            <pc:sldMk cId="3733695220" sldId="277"/>
            <ac:spMk id="2" creationId="{18BB4106-E223-1CEC-CDFB-6AB88D53E3A4}"/>
          </ac:spMkLst>
        </pc:spChg>
        <pc:spChg chg="mod">
          <ac:chgData name="Jodi Eyigor" userId="8838cd59-cab6-4a3b-bad8-2dc2e141f16c" providerId="ADAL" clId="{EC8EB8AD-B406-4D7F-A9D4-CA4A7AB98FFD}" dt="2024-04-29T14:04:35.311" v="21780"/>
          <ac:spMkLst>
            <pc:docMk/>
            <pc:sldMk cId="3733695220" sldId="277"/>
            <ac:spMk id="3" creationId="{C625614A-6F4E-60D9-7A49-89DCFA562D8E}"/>
          </ac:spMkLst>
        </pc:spChg>
      </pc:sldChg>
      <pc:sldChg chg="addSp modSp new del mod ord setBg">
        <pc:chgData name="Jodi Eyigor" userId="8838cd59-cab6-4a3b-bad8-2dc2e141f16c" providerId="ADAL" clId="{EC8EB8AD-B406-4D7F-A9D4-CA4A7AB98FFD}" dt="2024-04-29T20:02:09.145" v="28902" actId="2696"/>
        <pc:sldMkLst>
          <pc:docMk/>
          <pc:sldMk cId="1784512482" sldId="278"/>
        </pc:sldMkLst>
        <pc:spChg chg="mod">
          <ac:chgData name="Jodi Eyigor" userId="8838cd59-cab6-4a3b-bad8-2dc2e141f16c" providerId="ADAL" clId="{EC8EB8AD-B406-4D7F-A9D4-CA4A7AB98FFD}" dt="2024-04-29T18:52:54.005" v="27705" actId="26606"/>
          <ac:spMkLst>
            <pc:docMk/>
            <pc:sldMk cId="1784512482" sldId="278"/>
            <ac:spMk id="2" creationId="{46A0E633-EBB0-576E-A995-B8B0C582A7BA}"/>
          </ac:spMkLst>
        </pc:spChg>
        <pc:spChg chg="mod">
          <ac:chgData name="Jodi Eyigor" userId="8838cd59-cab6-4a3b-bad8-2dc2e141f16c" providerId="ADAL" clId="{EC8EB8AD-B406-4D7F-A9D4-CA4A7AB98FFD}" dt="2024-04-29T18:52:54.005" v="27705" actId="26606"/>
          <ac:spMkLst>
            <pc:docMk/>
            <pc:sldMk cId="1784512482" sldId="278"/>
            <ac:spMk id="3" creationId="{80B15018-68B0-CC04-4CF2-F1AF2034561A}"/>
          </ac:spMkLst>
        </pc:spChg>
        <pc:spChg chg="add">
          <ac:chgData name="Jodi Eyigor" userId="8838cd59-cab6-4a3b-bad8-2dc2e141f16c" providerId="ADAL" clId="{EC8EB8AD-B406-4D7F-A9D4-CA4A7AB98FFD}" dt="2024-04-29T18:52:54.005" v="27705" actId="26606"/>
          <ac:spMkLst>
            <pc:docMk/>
            <pc:sldMk cId="1784512482" sldId="278"/>
            <ac:spMk id="8" creationId="{1BB867FF-FC45-48F7-8104-F89BE54909F1}"/>
          </ac:spMkLst>
        </pc:spChg>
        <pc:spChg chg="add">
          <ac:chgData name="Jodi Eyigor" userId="8838cd59-cab6-4a3b-bad8-2dc2e141f16c" providerId="ADAL" clId="{EC8EB8AD-B406-4D7F-A9D4-CA4A7AB98FFD}" dt="2024-04-29T18:52:54.005" v="27705" actId="26606"/>
          <ac:spMkLst>
            <pc:docMk/>
            <pc:sldMk cId="1784512482" sldId="278"/>
            <ac:spMk id="10" creationId="{8BB56887-D0D5-4F0C-9E19-7247EB83C8B7}"/>
          </ac:spMkLst>
        </pc:spChg>
        <pc:spChg chg="add">
          <ac:chgData name="Jodi Eyigor" userId="8838cd59-cab6-4a3b-bad8-2dc2e141f16c" providerId="ADAL" clId="{EC8EB8AD-B406-4D7F-A9D4-CA4A7AB98FFD}" dt="2024-04-29T18:52:54.005" v="27705" actId="26606"/>
          <ac:spMkLst>
            <pc:docMk/>
            <pc:sldMk cId="1784512482" sldId="278"/>
            <ac:spMk id="12" creationId="{081E4A58-353D-44AE-B2FC-2A74E2E400F7}"/>
          </ac:spMkLst>
        </pc:spChg>
      </pc:sldChg>
      <pc:sldChg chg="addSp delSp modSp new mod setBg modClrScheme chgLayout">
        <pc:chgData name="Jodi Eyigor" userId="8838cd59-cab6-4a3b-bad8-2dc2e141f16c" providerId="ADAL" clId="{EC8EB8AD-B406-4D7F-A9D4-CA4A7AB98FFD}" dt="2024-04-29T18:00:44.180" v="27436" actId="26606"/>
        <pc:sldMkLst>
          <pc:docMk/>
          <pc:sldMk cId="3153551011" sldId="279"/>
        </pc:sldMkLst>
        <pc:spChg chg="del mod ord">
          <ac:chgData name="Jodi Eyigor" userId="8838cd59-cab6-4a3b-bad8-2dc2e141f16c" providerId="ADAL" clId="{EC8EB8AD-B406-4D7F-A9D4-CA4A7AB98FFD}" dt="2024-04-21T12:18:38.555" v="5251" actId="700"/>
          <ac:spMkLst>
            <pc:docMk/>
            <pc:sldMk cId="3153551011" sldId="279"/>
            <ac:spMk id="2" creationId="{FAAFAA0E-31E2-A60A-A901-63F3A4C56BF9}"/>
          </ac:spMkLst>
        </pc:spChg>
        <pc:spChg chg="del mod ord">
          <ac:chgData name="Jodi Eyigor" userId="8838cd59-cab6-4a3b-bad8-2dc2e141f16c" providerId="ADAL" clId="{EC8EB8AD-B406-4D7F-A9D4-CA4A7AB98FFD}" dt="2024-04-21T12:18:38.555" v="5251" actId="700"/>
          <ac:spMkLst>
            <pc:docMk/>
            <pc:sldMk cId="3153551011" sldId="279"/>
            <ac:spMk id="3" creationId="{10315270-ACBF-ED8A-FBD9-2A6434655E3C}"/>
          </ac:spMkLst>
        </pc:spChg>
        <pc:spChg chg="add mod ord">
          <ac:chgData name="Jodi Eyigor" userId="8838cd59-cab6-4a3b-bad8-2dc2e141f16c" providerId="ADAL" clId="{EC8EB8AD-B406-4D7F-A9D4-CA4A7AB98FFD}" dt="2024-04-29T18:00:44.180" v="27436" actId="26606"/>
          <ac:spMkLst>
            <pc:docMk/>
            <pc:sldMk cId="3153551011" sldId="279"/>
            <ac:spMk id="4" creationId="{3F1E71BC-12E2-7FED-8E10-0BE5800A16B8}"/>
          </ac:spMkLst>
        </pc:spChg>
        <pc:spChg chg="add mod ord">
          <ac:chgData name="Jodi Eyigor" userId="8838cd59-cab6-4a3b-bad8-2dc2e141f16c" providerId="ADAL" clId="{EC8EB8AD-B406-4D7F-A9D4-CA4A7AB98FFD}" dt="2024-04-29T18:00:44.180" v="27436" actId="26606"/>
          <ac:spMkLst>
            <pc:docMk/>
            <pc:sldMk cId="3153551011" sldId="279"/>
            <ac:spMk id="5" creationId="{38D8CEB7-2EF3-64F4-1F89-BA8F0288242A}"/>
          </ac:spMkLst>
        </pc:spChg>
        <pc:spChg chg="add">
          <ac:chgData name="Jodi Eyigor" userId="8838cd59-cab6-4a3b-bad8-2dc2e141f16c" providerId="ADAL" clId="{EC8EB8AD-B406-4D7F-A9D4-CA4A7AB98FFD}" dt="2024-04-29T18:00:44.180" v="27436" actId="26606"/>
          <ac:spMkLst>
            <pc:docMk/>
            <pc:sldMk cId="3153551011" sldId="279"/>
            <ac:spMk id="10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0:44.180" v="27436" actId="26606"/>
          <ac:spMkLst>
            <pc:docMk/>
            <pc:sldMk cId="3153551011" sldId="279"/>
            <ac:spMk id="12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8:01:05.104" v="27440" actId="26606"/>
        <pc:sldMkLst>
          <pc:docMk/>
          <pc:sldMk cId="3321480857" sldId="280"/>
        </pc:sldMkLst>
        <pc:spChg chg="mod">
          <ac:chgData name="Jodi Eyigor" userId="8838cd59-cab6-4a3b-bad8-2dc2e141f16c" providerId="ADAL" clId="{EC8EB8AD-B406-4D7F-A9D4-CA4A7AB98FFD}" dt="2024-04-29T18:01:05.104" v="27440" actId="26606"/>
          <ac:spMkLst>
            <pc:docMk/>
            <pc:sldMk cId="3321480857" sldId="280"/>
            <ac:spMk id="2" creationId="{55A8B542-35EB-C92A-6D8A-5436FB219BBA}"/>
          </ac:spMkLst>
        </pc:spChg>
        <pc:spChg chg="mod">
          <ac:chgData name="Jodi Eyigor" userId="8838cd59-cab6-4a3b-bad8-2dc2e141f16c" providerId="ADAL" clId="{EC8EB8AD-B406-4D7F-A9D4-CA4A7AB98FFD}" dt="2024-04-29T18:01:05.104" v="27440" actId="26606"/>
          <ac:spMkLst>
            <pc:docMk/>
            <pc:sldMk cId="3321480857" sldId="280"/>
            <ac:spMk id="3" creationId="{0149E226-227C-528F-1F96-791DB6A3DEC0}"/>
          </ac:spMkLst>
        </pc:spChg>
        <pc:spChg chg="add">
          <ac:chgData name="Jodi Eyigor" userId="8838cd59-cab6-4a3b-bad8-2dc2e141f16c" providerId="ADAL" clId="{EC8EB8AD-B406-4D7F-A9D4-CA4A7AB98FFD}" dt="2024-04-29T18:01:05.104" v="27440" actId="26606"/>
          <ac:spMkLst>
            <pc:docMk/>
            <pc:sldMk cId="3321480857" sldId="280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1:05.104" v="27440" actId="26606"/>
          <ac:spMkLst>
            <pc:docMk/>
            <pc:sldMk cId="3321480857" sldId="280"/>
            <ac:spMk id="10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5-06T02:07:24.136" v="31577" actId="20577"/>
        <pc:sldMkLst>
          <pc:docMk/>
          <pc:sldMk cId="338868329" sldId="281"/>
        </pc:sldMkLst>
        <pc:spChg chg="mod">
          <ac:chgData name="Jodi Eyigor" userId="8838cd59-cab6-4a3b-bad8-2dc2e141f16c" providerId="ADAL" clId="{EC8EB8AD-B406-4D7F-A9D4-CA4A7AB98FFD}" dt="2024-04-29T18:00:53.052" v="27438" actId="26606"/>
          <ac:spMkLst>
            <pc:docMk/>
            <pc:sldMk cId="338868329" sldId="281"/>
            <ac:spMk id="2" creationId="{2A3AD0F5-0896-9CE8-9BB2-A1A4668AF20B}"/>
          </ac:spMkLst>
        </pc:spChg>
        <pc:spChg chg="mod">
          <ac:chgData name="Jodi Eyigor" userId="8838cd59-cab6-4a3b-bad8-2dc2e141f16c" providerId="ADAL" clId="{EC8EB8AD-B406-4D7F-A9D4-CA4A7AB98FFD}" dt="2024-05-06T02:07:24.136" v="31577" actId="20577"/>
          <ac:spMkLst>
            <pc:docMk/>
            <pc:sldMk cId="338868329" sldId="281"/>
            <ac:spMk id="3" creationId="{6E251E93-4DD7-A0A6-17B0-4940B6459997}"/>
          </ac:spMkLst>
        </pc:spChg>
        <pc:spChg chg="add">
          <ac:chgData name="Jodi Eyigor" userId="8838cd59-cab6-4a3b-bad8-2dc2e141f16c" providerId="ADAL" clId="{EC8EB8AD-B406-4D7F-A9D4-CA4A7AB98FFD}" dt="2024-04-29T18:00:53.052" v="27438" actId="26606"/>
          <ac:spMkLst>
            <pc:docMk/>
            <pc:sldMk cId="338868329" sldId="281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0:53.052" v="27438" actId="26606"/>
          <ac:spMkLst>
            <pc:docMk/>
            <pc:sldMk cId="338868329" sldId="281"/>
            <ac:spMk id="10" creationId="{DB17E863-922E-4C26-BD64-E8FD41D28661}"/>
          </ac:spMkLst>
        </pc:spChg>
      </pc:sldChg>
      <pc:sldChg chg="addSp delSp modSp new mod setBg modClrScheme delDesignElem chgLayout">
        <pc:chgData name="Jodi Eyigor" userId="8838cd59-cab6-4a3b-bad8-2dc2e141f16c" providerId="ADAL" clId="{EC8EB8AD-B406-4D7F-A9D4-CA4A7AB98FFD}" dt="2024-04-29T17:56:10.424" v="27410"/>
        <pc:sldMkLst>
          <pc:docMk/>
          <pc:sldMk cId="652035667" sldId="282"/>
        </pc:sldMkLst>
        <pc:spChg chg="del mod ord">
          <ac:chgData name="Jodi Eyigor" userId="8838cd59-cab6-4a3b-bad8-2dc2e141f16c" providerId="ADAL" clId="{EC8EB8AD-B406-4D7F-A9D4-CA4A7AB98FFD}" dt="2024-04-21T12:26:18.485" v="5638" actId="700"/>
          <ac:spMkLst>
            <pc:docMk/>
            <pc:sldMk cId="652035667" sldId="282"/>
            <ac:spMk id="2" creationId="{52554D90-25F3-6B4B-1979-8E852BAD8FEB}"/>
          </ac:spMkLst>
        </pc:spChg>
        <pc:spChg chg="del mod ord">
          <ac:chgData name="Jodi Eyigor" userId="8838cd59-cab6-4a3b-bad8-2dc2e141f16c" providerId="ADAL" clId="{EC8EB8AD-B406-4D7F-A9D4-CA4A7AB98FFD}" dt="2024-04-21T12:26:18.485" v="5638" actId="700"/>
          <ac:spMkLst>
            <pc:docMk/>
            <pc:sldMk cId="652035667" sldId="282"/>
            <ac:spMk id="3" creationId="{E95E7228-628D-9676-D18D-BF2899D521BC}"/>
          </ac:spMkLst>
        </pc:spChg>
        <pc:spChg chg="add mod ord">
          <ac:chgData name="Jodi Eyigor" userId="8838cd59-cab6-4a3b-bad8-2dc2e141f16c" providerId="ADAL" clId="{EC8EB8AD-B406-4D7F-A9D4-CA4A7AB98FFD}" dt="2024-04-29T17:38:16.009" v="26709" actId="26606"/>
          <ac:spMkLst>
            <pc:docMk/>
            <pc:sldMk cId="652035667" sldId="282"/>
            <ac:spMk id="4" creationId="{C0AE95C5-3CD2-590A-0D7E-F91FD9821F4C}"/>
          </ac:spMkLst>
        </pc:spChg>
        <pc:spChg chg="add del mod ord">
          <ac:chgData name="Jodi Eyigor" userId="8838cd59-cab6-4a3b-bad8-2dc2e141f16c" providerId="ADAL" clId="{EC8EB8AD-B406-4D7F-A9D4-CA4A7AB98FFD}" dt="2024-04-29T17:38:16.009" v="26709" actId="26606"/>
          <ac:spMkLst>
            <pc:docMk/>
            <pc:sldMk cId="652035667" sldId="282"/>
            <ac:spMk id="5" creationId="{240C6667-37F7-9121-97FB-564D63AE480A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652035667" sldId="282"/>
            <ac:spMk id="11" creationId="{2659FDB4-FCBE-4A89-B46D-43D4FA54464D}"/>
          </ac:spMkLst>
        </pc:spChg>
        <pc:graphicFrameChg chg="add">
          <ac:chgData name="Jodi Eyigor" userId="8838cd59-cab6-4a3b-bad8-2dc2e141f16c" providerId="ADAL" clId="{EC8EB8AD-B406-4D7F-A9D4-CA4A7AB98FFD}" dt="2024-04-29T17:38:16.009" v="26709" actId="26606"/>
          <ac:graphicFrameMkLst>
            <pc:docMk/>
            <pc:sldMk cId="652035667" sldId="282"/>
            <ac:graphicFrameMk id="7" creationId="{722BA703-0862-FFC7-783A-0065A796A7CF}"/>
          </ac:graphicFrameMkLst>
        </pc:graphicFrameChg>
        <pc:cxnChg chg="add del">
          <ac:chgData name="Jodi Eyigor" userId="8838cd59-cab6-4a3b-bad8-2dc2e141f16c" providerId="ADAL" clId="{EC8EB8AD-B406-4D7F-A9D4-CA4A7AB98FFD}" dt="2024-04-29T17:56:10.424" v="27410"/>
          <ac:cxnSpMkLst>
            <pc:docMk/>
            <pc:sldMk cId="652035667" sldId="282"/>
            <ac:cxnSpMk id="13" creationId="{C8F51B3F-8331-4E4A-AE96-D47B1006EEAD}"/>
          </ac:cxnSpMkLst>
        </pc:cxnChg>
      </pc:sldChg>
      <pc:sldChg chg="addSp delSp modSp new mod setBg modClrScheme chgLayout">
        <pc:chgData name="Jodi Eyigor" userId="8838cd59-cab6-4a3b-bad8-2dc2e141f16c" providerId="ADAL" clId="{EC8EB8AD-B406-4D7F-A9D4-CA4A7AB98FFD}" dt="2024-05-06T14:03:58.699" v="31642" actId="20577"/>
        <pc:sldMkLst>
          <pc:docMk/>
          <pc:sldMk cId="956260856" sldId="283"/>
        </pc:sldMkLst>
        <pc:spChg chg="del mod ord">
          <ac:chgData name="Jodi Eyigor" userId="8838cd59-cab6-4a3b-bad8-2dc2e141f16c" providerId="ADAL" clId="{EC8EB8AD-B406-4D7F-A9D4-CA4A7AB98FFD}" dt="2024-04-21T12:38:15.081" v="5940" actId="700"/>
          <ac:spMkLst>
            <pc:docMk/>
            <pc:sldMk cId="956260856" sldId="283"/>
            <ac:spMk id="2" creationId="{A8D21F6B-075D-9E85-BBCB-F33FC0AE4BD7}"/>
          </ac:spMkLst>
        </pc:spChg>
        <pc:spChg chg="del mod ord">
          <ac:chgData name="Jodi Eyigor" userId="8838cd59-cab6-4a3b-bad8-2dc2e141f16c" providerId="ADAL" clId="{EC8EB8AD-B406-4D7F-A9D4-CA4A7AB98FFD}" dt="2024-04-21T12:38:15.081" v="5940" actId="700"/>
          <ac:spMkLst>
            <pc:docMk/>
            <pc:sldMk cId="956260856" sldId="283"/>
            <ac:spMk id="3" creationId="{C71F06AB-888E-3600-0AED-3703CCEE76D3}"/>
          </ac:spMkLst>
        </pc:spChg>
        <pc:spChg chg="add mod ord">
          <ac:chgData name="Jodi Eyigor" userId="8838cd59-cab6-4a3b-bad8-2dc2e141f16c" providerId="ADAL" clId="{EC8EB8AD-B406-4D7F-A9D4-CA4A7AB98FFD}" dt="2024-04-29T18:01:14.970" v="27442" actId="26606"/>
          <ac:spMkLst>
            <pc:docMk/>
            <pc:sldMk cId="956260856" sldId="283"/>
            <ac:spMk id="4" creationId="{BABCE2C1-7218-842E-B84A-1B70C8C891CA}"/>
          </ac:spMkLst>
        </pc:spChg>
        <pc:spChg chg="add mod ord">
          <ac:chgData name="Jodi Eyigor" userId="8838cd59-cab6-4a3b-bad8-2dc2e141f16c" providerId="ADAL" clId="{EC8EB8AD-B406-4D7F-A9D4-CA4A7AB98FFD}" dt="2024-05-06T14:03:58.699" v="31642" actId="20577"/>
          <ac:spMkLst>
            <pc:docMk/>
            <pc:sldMk cId="956260856" sldId="283"/>
            <ac:spMk id="5" creationId="{8F5EC85C-F7CA-685B-67E1-0D6D74829A06}"/>
          </ac:spMkLst>
        </pc:spChg>
        <pc:spChg chg="add">
          <ac:chgData name="Jodi Eyigor" userId="8838cd59-cab6-4a3b-bad8-2dc2e141f16c" providerId="ADAL" clId="{EC8EB8AD-B406-4D7F-A9D4-CA4A7AB98FFD}" dt="2024-04-29T18:01:14.970" v="27442" actId="26606"/>
          <ac:spMkLst>
            <pc:docMk/>
            <pc:sldMk cId="956260856" sldId="283"/>
            <ac:spMk id="10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1:14.970" v="27442" actId="26606"/>
          <ac:spMkLst>
            <pc:docMk/>
            <pc:sldMk cId="956260856" sldId="283"/>
            <ac:spMk id="12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5-06T14:05:49.849" v="31681" actId="255"/>
        <pc:sldMkLst>
          <pc:docMk/>
          <pc:sldMk cId="2065716218" sldId="284"/>
        </pc:sldMkLst>
        <pc:spChg chg="mod">
          <ac:chgData name="Jodi Eyigor" userId="8838cd59-cab6-4a3b-bad8-2dc2e141f16c" providerId="ADAL" clId="{EC8EB8AD-B406-4D7F-A9D4-CA4A7AB98FFD}" dt="2024-04-29T18:01:18.667" v="27443" actId="26606"/>
          <ac:spMkLst>
            <pc:docMk/>
            <pc:sldMk cId="2065716218" sldId="284"/>
            <ac:spMk id="2" creationId="{AA9067F4-0417-E476-818E-2959DA27573F}"/>
          </ac:spMkLst>
        </pc:spChg>
        <pc:spChg chg="mod">
          <ac:chgData name="Jodi Eyigor" userId="8838cd59-cab6-4a3b-bad8-2dc2e141f16c" providerId="ADAL" clId="{EC8EB8AD-B406-4D7F-A9D4-CA4A7AB98FFD}" dt="2024-05-06T14:05:49.849" v="31681" actId="255"/>
          <ac:spMkLst>
            <pc:docMk/>
            <pc:sldMk cId="2065716218" sldId="284"/>
            <ac:spMk id="3" creationId="{224B0A1D-27C7-3DA0-F313-41242E425CFD}"/>
          </ac:spMkLst>
        </pc:spChg>
        <pc:spChg chg="add">
          <ac:chgData name="Jodi Eyigor" userId="8838cd59-cab6-4a3b-bad8-2dc2e141f16c" providerId="ADAL" clId="{EC8EB8AD-B406-4D7F-A9D4-CA4A7AB98FFD}" dt="2024-04-29T18:01:18.667" v="27443" actId="26606"/>
          <ac:spMkLst>
            <pc:docMk/>
            <pc:sldMk cId="2065716218" sldId="284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1:18.667" v="27443" actId="26606"/>
          <ac:spMkLst>
            <pc:docMk/>
            <pc:sldMk cId="2065716218" sldId="284"/>
            <ac:spMk id="10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8:01:28.429" v="27446" actId="20577"/>
        <pc:sldMkLst>
          <pc:docMk/>
          <pc:sldMk cId="1567560002" sldId="285"/>
        </pc:sldMkLst>
        <pc:spChg chg="mod">
          <ac:chgData name="Jodi Eyigor" userId="8838cd59-cab6-4a3b-bad8-2dc2e141f16c" providerId="ADAL" clId="{EC8EB8AD-B406-4D7F-A9D4-CA4A7AB98FFD}" dt="2024-04-29T18:01:28.429" v="27446" actId="20577"/>
          <ac:spMkLst>
            <pc:docMk/>
            <pc:sldMk cId="1567560002" sldId="285"/>
            <ac:spMk id="2" creationId="{2B544746-D1D1-844A-DDA6-17BC4C68E439}"/>
          </ac:spMkLst>
        </pc:spChg>
        <pc:spChg chg="mod">
          <ac:chgData name="Jodi Eyigor" userId="8838cd59-cab6-4a3b-bad8-2dc2e141f16c" providerId="ADAL" clId="{EC8EB8AD-B406-4D7F-A9D4-CA4A7AB98FFD}" dt="2024-04-29T18:01:23.437" v="27444" actId="26606"/>
          <ac:spMkLst>
            <pc:docMk/>
            <pc:sldMk cId="1567560002" sldId="285"/>
            <ac:spMk id="3" creationId="{C7ADC565-BEFD-5331-FD4A-1A6C43FF102A}"/>
          </ac:spMkLst>
        </pc:spChg>
        <pc:spChg chg="add">
          <ac:chgData name="Jodi Eyigor" userId="8838cd59-cab6-4a3b-bad8-2dc2e141f16c" providerId="ADAL" clId="{EC8EB8AD-B406-4D7F-A9D4-CA4A7AB98FFD}" dt="2024-04-29T18:01:23.437" v="27444" actId="26606"/>
          <ac:spMkLst>
            <pc:docMk/>
            <pc:sldMk cId="1567560002" sldId="285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1:23.437" v="27444" actId="26606"/>
          <ac:spMkLst>
            <pc:docMk/>
            <pc:sldMk cId="1567560002" sldId="285"/>
            <ac:spMk id="10" creationId="{DB17E863-922E-4C26-BD64-E8FD41D28661}"/>
          </ac:spMkLst>
        </pc:spChg>
      </pc:sldChg>
      <pc:sldChg chg="addSp delSp modSp new del mod ord modClrScheme chgLayout">
        <pc:chgData name="Jodi Eyigor" userId="8838cd59-cab6-4a3b-bad8-2dc2e141f16c" providerId="ADAL" clId="{EC8EB8AD-B406-4D7F-A9D4-CA4A7AB98FFD}" dt="2024-04-29T20:03:02.864" v="28909" actId="2696"/>
        <pc:sldMkLst>
          <pc:docMk/>
          <pc:sldMk cId="735933300" sldId="286"/>
        </pc:sldMkLst>
        <pc:spChg chg="del mod ord">
          <ac:chgData name="Jodi Eyigor" userId="8838cd59-cab6-4a3b-bad8-2dc2e141f16c" providerId="ADAL" clId="{EC8EB8AD-B406-4D7F-A9D4-CA4A7AB98FFD}" dt="2024-04-21T12:42:55.218" v="6548" actId="700"/>
          <ac:spMkLst>
            <pc:docMk/>
            <pc:sldMk cId="735933300" sldId="286"/>
            <ac:spMk id="2" creationId="{A3575459-1389-96F7-E412-8ED8C5C7C5C5}"/>
          </ac:spMkLst>
        </pc:spChg>
        <pc:spChg chg="del mod ord">
          <ac:chgData name="Jodi Eyigor" userId="8838cd59-cab6-4a3b-bad8-2dc2e141f16c" providerId="ADAL" clId="{EC8EB8AD-B406-4D7F-A9D4-CA4A7AB98FFD}" dt="2024-04-21T12:42:55.218" v="6548" actId="700"/>
          <ac:spMkLst>
            <pc:docMk/>
            <pc:sldMk cId="735933300" sldId="286"/>
            <ac:spMk id="3" creationId="{EC76D524-6FFD-5C7F-CAFE-117405AA9347}"/>
          </ac:spMkLst>
        </pc:spChg>
        <pc:spChg chg="add mod ord">
          <ac:chgData name="Jodi Eyigor" userId="8838cd59-cab6-4a3b-bad8-2dc2e141f16c" providerId="ADAL" clId="{EC8EB8AD-B406-4D7F-A9D4-CA4A7AB98FFD}" dt="2024-04-29T17:56:10.424" v="27410"/>
          <ac:spMkLst>
            <pc:docMk/>
            <pc:sldMk cId="735933300" sldId="286"/>
            <ac:spMk id="4" creationId="{6BB9BC4B-D55F-7D94-3700-FD64C67A9141}"/>
          </ac:spMkLst>
        </pc:spChg>
        <pc:spChg chg="add mod ord">
          <ac:chgData name="Jodi Eyigor" userId="8838cd59-cab6-4a3b-bad8-2dc2e141f16c" providerId="ADAL" clId="{EC8EB8AD-B406-4D7F-A9D4-CA4A7AB98FFD}" dt="2024-04-29T17:56:10.424" v="27410"/>
          <ac:spMkLst>
            <pc:docMk/>
            <pc:sldMk cId="735933300" sldId="286"/>
            <ac:spMk id="5" creationId="{DF662744-C92F-8921-1617-7AFF53DF63EA}"/>
          </ac:spMkLst>
        </pc:spChg>
      </pc:sldChg>
      <pc:sldChg chg="modSp new del mod ord">
        <pc:chgData name="Jodi Eyigor" userId="8838cd59-cab6-4a3b-bad8-2dc2e141f16c" providerId="ADAL" clId="{EC8EB8AD-B406-4D7F-A9D4-CA4A7AB98FFD}" dt="2024-04-29T20:03:06.365" v="28910" actId="2696"/>
        <pc:sldMkLst>
          <pc:docMk/>
          <pc:sldMk cId="28372081" sldId="287"/>
        </pc:sldMkLst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28372081" sldId="287"/>
            <ac:spMk id="2" creationId="{F4004EAC-4CAB-9218-BC71-F381BE1CE4D9}"/>
          </ac:spMkLst>
        </pc:spChg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28372081" sldId="287"/>
            <ac:spMk id="3" creationId="{E0F967F2-3D70-D031-CEF3-6117E0E4AC5C}"/>
          </ac:spMkLst>
        </pc:spChg>
      </pc:sldChg>
      <pc:sldChg chg="modSp new del mod ord">
        <pc:chgData name="Jodi Eyigor" userId="8838cd59-cab6-4a3b-bad8-2dc2e141f16c" providerId="ADAL" clId="{EC8EB8AD-B406-4D7F-A9D4-CA4A7AB98FFD}" dt="2024-04-29T20:02:55.771" v="28907" actId="2696"/>
        <pc:sldMkLst>
          <pc:docMk/>
          <pc:sldMk cId="3295384197" sldId="288"/>
        </pc:sldMkLst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3295384197" sldId="288"/>
            <ac:spMk id="2" creationId="{BCB6DA48-F08A-401D-CA80-CDBBC545681A}"/>
          </ac:spMkLst>
        </pc:spChg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3295384197" sldId="288"/>
            <ac:spMk id="3" creationId="{A700F141-E541-F3C6-86B2-7199E3079A7E}"/>
          </ac:spMkLst>
        </pc:spChg>
      </pc:sldChg>
      <pc:sldChg chg="addSp delSp modSp new del mod modClrScheme chgLayout">
        <pc:chgData name="Jodi Eyigor" userId="8838cd59-cab6-4a3b-bad8-2dc2e141f16c" providerId="ADAL" clId="{EC8EB8AD-B406-4D7F-A9D4-CA4A7AB98FFD}" dt="2024-04-25T20:25:25.652" v="19288" actId="2696"/>
        <pc:sldMkLst>
          <pc:docMk/>
          <pc:sldMk cId="4142627224" sldId="289"/>
        </pc:sldMkLst>
        <pc:spChg chg="del mod ord">
          <ac:chgData name="Jodi Eyigor" userId="8838cd59-cab6-4a3b-bad8-2dc2e141f16c" providerId="ADAL" clId="{EC8EB8AD-B406-4D7F-A9D4-CA4A7AB98FFD}" dt="2024-04-21T12:46:11.119" v="6930" actId="700"/>
          <ac:spMkLst>
            <pc:docMk/>
            <pc:sldMk cId="4142627224" sldId="289"/>
            <ac:spMk id="2" creationId="{125E4FDB-0354-2FB2-1ABA-82D1A3A97F07}"/>
          </ac:spMkLst>
        </pc:spChg>
        <pc:spChg chg="del mod ord">
          <ac:chgData name="Jodi Eyigor" userId="8838cd59-cab6-4a3b-bad8-2dc2e141f16c" providerId="ADAL" clId="{EC8EB8AD-B406-4D7F-A9D4-CA4A7AB98FFD}" dt="2024-04-21T12:46:11.119" v="6930" actId="700"/>
          <ac:spMkLst>
            <pc:docMk/>
            <pc:sldMk cId="4142627224" sldId="289"/>
            <ac:spMk id="3" creationId="{83E74FB8-A87B-AB26-757F-3049DCA4E692}"/>
          </ac:spMkLst>
        </pc:spChg>
        <pc:spChg chg="add mod ord">
          <ac:chgData name="Jodi Eyigor" userId="8838cd59-cab6-4a3b-bad8-2dc2e141f16c" providerId="ADAL" clId="{EC8EB8AD-B406-4D7F-A9D4-CA4A7AB98FFD}" dt="2024-04-21T12:46:17.760" v="6962" actId="20577"/>
          <ac:spMkLst>
            <pc:docMk/>
            <pc:sldMk cId="4142627224" sldId="289"/>
            <ac:spMk id="4" creationId="{EA7AAA41-92C1-4495-11CD-F1E340B1EE7B}"/>
          </ac:spMkLst>
        </pc:spChg>
        <pc:spChg chg="add mod ord">
          <ac:chgData name="Jodi Eyigor" userId="8838cd59-cab6-4a3b-bad8-2dc2e141f16c" providerId="ADAL" clId="{EC8EB8AD-B406-4D7F-A9D4-CA4A7AB98FFD}" dt="2024-04-21T12:46:11.119" v="6930" actId="700"/>
          <ac:spMkLst>
            <pc:docMk/>
            <pc:sldMk cId="4142627224" sldId="289"/>
            <ac:spMk id="5" creationId="{7CE9ED5C-D931-E2ED-B95E-EE64608C024A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8:01:41.861" v="27448" actId="26606"/>
        <pc:sldMkLst>
          <pc:docMk/>
          <pc:sldMk cId="3858310139" sldId="290"/>
        </pc:sldMkLst>
        <pc:spChg chg="mod">
          <ac:chgData name="Jodi Eyigor" userId="8838cd59-cab6-4a3b-bad8-2dc2e141f16c" providerId="ADAL" clId="{EC8EB8AD-B406-4D7F-A9D4-CA4A7AB98FFD}" dt="2024-04-29T18:01:41.861" v="27448" actId="26606"/>
          <ac:spMkLst>
            <pc:docMk/>
            <pc:sldMk cId="3858310139" sldId="290"/>
            <ac:spMk id="2" creationId="{DF1F7182-B78D-ACB5-316A-5BE4FA5DAE1A}"/>
          </ac:spMkLst>
        </pc:spChg>
        <pc:spChg chg="mod">
          <ac:chgData name="Jodi Eyigor" userId="8838cd59-cab6-4a3b-bad8-2dc2e141f16c" providerId="ADAL" clId="{EC8EB8AD-B406-4D7F-A9D4-CA4A7AB98FFD}" dt="2024-04-29T18:01:41.861" v="27448" actId="26606"/>
          <ac:spMkLst>
            <pc:docMk/>
            <pc:sldMk cId="3858310139" sldId="290"/>
            <ac:spMk id="3" creationId="{293E5567-CE86-E76B-AACD-102F4D97CBAD}"/>
          </ac:spMkLst>
        </pc:spChg>
        <pc:spChg chg="add">
          <ac:chgData name="Jodi Eyigor" userId="8838cd59-cab6-4a3b-bad8-2dc2e141f16c" providerId="ADAL" clId="{EC8EB8AD-B406-4D7F-A9D4-CA4A7AB98FFD}" dt="2024-04-29T18:01:41.861" v="27448" actId="26606"/>
          <ac:spMkLst>
            <pc:docMk/>
            <pc:sldMk cId="3858310139" sldId="290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1:41.861" v="27448" actId="26606"/>
          <ac:spMkLst>
            <pc:docMk/>
            <pc:sldMk cId="3858310139" sldId="290"/>
            <ac:spMk id="10" creationId="{DB17E863-922E-4C26-BD64-E8FD41D28661}"/>
          </ac:spMkLst>
        </pc:spChg>
      </pc:sldChg>
      <pc:sldChg chg="modSp new del mod">
        <pc:chgData name="Jodi Eyigor" userId="8838cd59-cab6-4a3b-bad8-2dc2e141f16c" providerId="ADAL" clId="{EC8EB8AD-B406-4D7F-A9D4-CA4A7AB98FFD}" dt="2024-04-25T20:04:30.024" v="18624" actId="2696"/>
        <pc:sldMkLst>
          <pc:docMk/>
          <pc:sldMk cId="131894235" sldId="291"/>
        </pc:sldMkLst>
        <pc:spChg chg="mod">
          <ac:chgData name="Jodi Eyigor" userId="8838cd59-cab6-4a3b-bad8-2dc2e141f16c" providerId="ADAL" clId="{EC8EB8AD-B406-4D7F-A9D4-CA4A7AB98FFD}" dt="2024-04-21T12:48:49.414" v="7012" actId="20577"/>
          <ac:spMkLst>
            <pc:docMk/>
            <pc:sldMk cId="131894235" sldId="291"/>
            <ac:spMk id="2" creationId="{47666222-FE79-BBD6-6D19-676FA550CBC3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8:01:50.425" v="27450" actId="26606"/>
        <pc:sldMkLst>
          <pc:docMk/>
          <pc:sldMk cId="4023341767" sldId="292"/>
        </pc:sldMkLst>
        <pc:spChg chg="mod">
          <ac:chgData name="Jodi Eyigor" userId="8838cd59-cab6-4a3b-bad8-2dc2e141f16c" providerId="ADAL" clId="{EC8EB8AD-B406-4D7F-A9D4-CA4A7AB98FFD}" dt="2024-04-29T18:01:50.425" v="27450" actId="26606"/>
          <ac:spMkLst>
            <pc:docMk/>
            <pc:sldMk cId="4023341767" sldId="292"/>
            <ac:spMk id="2" creationId="{7C8494DA-2C03-7BB5-CB07-2A55CAA4CC36}"/>
          </ac:spMkLst>
        </pc:spChg>
        <pc:spChg chg="mod">
          <ac:chgData name="Jodi Eyigor" userId="8838cd59-cab6-4a3b-bad8-2dc2e141f16c" providerId="ADAL" clId="{EC8EB8AD-B406-4D7F-A9D4-CA4A7AB98FFD}" dt="2024-04-29T18:01:50.425" v="27450" actId="26606"/>
          <ac:spMkLst>
            <pc:docMk/>
            <pc:sldMk cId="4023341767" sldId="292"/>
            <ac:spMk id="3" creationId="{485D0A2E-BE71-1551-17D3-77563DA5BB57}"/>
          </ac:spMkLst>
        </pc:spChg>
        <pc:spChg chg="add">
          <ac:chgData name="Jodi Eyigor" userId="8838cd59-cab6-4a3b-bad8-2dc2e141f16c" providerId="ADAL" clId="{EC8EB8AD-B406-4D7F-A9D4-CA4A7AB98FFD}" dt="2024-04-29T18:01:50.425" v="27450" actId="26606"/>
          <ac:spMkLst>
            <pc:docMk/>
            <pc:sldMk cId="4023341767" sldId="292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1:50.425" v="27450" actId="26606"/>
          <ac:spMkLst>
            <pc:docMk/>
            <pc:sldMk cId="4023341767" sldId="292"/>
            <ac:spMk id="10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5-06T01:34:27.185" v="31423" actId="20577"/>
        <pc:sldMkLst>
          <pc:docMk/>
          <pc:sldMk cId="1719822049" sldId="293"/>
        </pc:sldMkLst>
        <pc:spChg chg="mod">
          <ac:chgData name="Jodi Eyigor" userId="8838cd59-cab6-4a3b-bad8-2dc2e141f16c" providerId="ADAL" clId="{EC8EB8AD-B406-4D7F-A9D4-CA4A7AB98FFD}" dt="2024-04-29T17:59:30.440" v="27423" actId="26606"/>
          <ac:spMkLst>
            <pc:docMk/>
            <pc:sldMk cId="1719822049" sldId="293"/>
            <ac:spMk id="2" creationId="{212206EE-0795-56BC-A608-C6D861DAAAE8}"/>
          </ac:spMkLst>
        </pc:spChg>
        <pc:spChg chg="mod">
          <ac:chgData name="Jodi Eyigor" userId="8838cd59-cab6-4a3b-bad8-2dc2e141f16c" providerId="ADAL" clId="{EC8EB8AD-B406-4D7F-A9D4-CA4A7AB98FFD}" dt="2024-05-06T01:34:27.185" v="31423" actId="20577"/>
          <ac:spMkLst>
            <pc:docMk/>
            <pc:sldMk cId="1719822049" sldId="293"/>
            <ac:spMk id="3" creationId="{055489EA-AD72-4ED9-8424-1D90B2214A97}"/>
          </ac:spMkLst>
        </pc:spChg>
        <pc:spChg chg="add">
          <ac:chgData name="Jodi Eyigor" userId="8838cd59-cab6-4a3b-bad8-2dc2e141f16c" providerId="ADAL" clId="{EC8EB8AD-B406-4D7F-A9D4-CA4A7AB98FFD}" dt="2024-04-29T17:59:30.440" v="27423" actId="26606"/>
          <ac:spMkLst>
            <pc:docMk/>
            <pc:sldMk cId="1719822049" sldId="293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7:59:30.440" v="27423" actId="26606"/>
          <ac:spMkLst>
            <pc:docMk/>
            <pc:sldMk cId="1719822049" sldId="293"/>
            <ac:spMk id="10" creationId="{DB17E863-922E-4C26-BD64-E8FD41D28661}"/>
          </ac:spMkLst>
        </pc:spChg>
      </pc:sldChg>
      <pc:sldChg chg="addSp delSp modSp new del mod modClrScheme chgLayout">
        <pc:chgData name="Jodi Eyigor" userId="8838cd59-cab6-4a3b-bad8-2dc2e141f16c" providerId="ADAL" clId="{EC8EB8AD-B406-4D7F-A9D4-CA4A7AB98FFD}" dt="2024-04-22T16:15:17.195" v="8971" actId="2696"/>
        <pc:sldMkLst>
          <pc:docMk/>
          <pc:sldMk cId="3395962572" sldId="294"/>
        </pc:sldMkLst>
        <pc:spChg chg="del mod ord">
          <ac:chgData name="Jodi Eyigor" userId="8838cd59-cab6-4a3b-bad8-2dc2e141f16c" providerId="ADAL" clId="{EC8EB8AD-B406-4D7F-A9D4-CA4A7AB98FFD}" dt="2024-04-22T16:00:53.201" v="7558" actId="700"/>
          <ac:spMkLst>
            <pc:docMk/>
            <pc:sldMk cId="3395962572" sldId="294"/>
            <ac:spMk id="2" creationId="{B9FB6CA7-5D4A-CDF6-11A4-14DEFDA8B68D}"/>
          </ac:spMkLst>
        </pc:spChg>
        <pc:spChg chg="del mod ord">
          <ac:chgData name="Jodi Eyigor" userId="8838cd59-cab6-4a3b-bad8-2dc2e141f16c" providerId="ADAL" clId="{EC8EB8AD-B406-4D7F-A9D4-CA4A7AB98FFD}" dt="2024-04-22T16:00:53.201" v="7558" actId="700"/>
          <ac:spMkLst>
            <pc:docMk/>
            <pc:sldMk cId="3395962572" sldId="294"/>
            <ac:spMk id="3" creationId="{A483A461-6BB4-8F05-8282-86B41F9B3382}"/>
          </ac:spMkLst>
        </pc:spChg>
        <pc:spChg chg="add mod ord">
          <ac:chgData name="Jodi Eyigor" userId="8838cd59-cab6-4a3b-bad8-2dc2e141f16c" providerId="ADAL" clId="{EC8EB8AD-B406-4D7F-A9D4-CA4A7AB98FFD}" dt="2024-04-22T16:01:00.633" v="7571" actId="20577"/>
          <ac:spMkLst>
            <pc:docMk/>
            <pc:sldMk cId="3395962572" sldId="294"/>
            <ac:spMk id="4" creationId="{3E6FA0FB-362B-DAA3-E341-DC480B5A5893}"/>
          </ac:spMkLst>
        </pc:spChg>
        <pc:spChg chg="add mod ord">
          <ac:chgData name="Jodi Eyigor" userId="8838cd59-cab6-4a3b-bad8-2dc2e141f16c" providerId="ADAL" clId="{EC8EB8AD-B406-4D7F-A9D4-CA4A7AB98FFD}" dt="2024-04-22T16:01:05.772" v="7580" actId="20577"/>
          <ac:spMkLst>
            <pc:docMk/>
            <pc:sldMk cId="3395962572" sldId="294"/>
            <ac:spMk id="5" creationId="{B29D5E89-9515-7F3E-51C2-00FBA7DDA3D0}"/>
          </ac:spMkLst>
        </pc:spChg>
        <pc:spChg chg="add mod ord">
          <ac:chgData name="Jodi Eyigor" userId="8838cd59-cab6-4a3b-bad8-2dc2e141f16c" providerId="ADAL" clId="{EC8EB8AD-B406-4D7F-A9D4-CA4A7AB98FFD}" dt="2024-04-22T16:10:13.686" v="8521" actId="20577"/>
          <ac:spMkLst>
            <pc:docMk/>
            <pc:sldMk cId="3395962572" sldId="294"/>
            <ac:spMk id="6" creationId="{D9D65950-E21F-6154-CB74-AEA651694617}"/>
          </ac:spMkLst>
        </pc:spChg>
        <pc:spChg chg="add mod ord">
          <ac:chgData name="Jodi Eyigor" userId="8838cd59-cab6-4a3b-bad8-2dc2e141f16c" providerId="ADAL" clId="{EC8EB8AD-B406-4D7F-A9D4-CA4A7AB98FFD}" dt="2024-04-22T16:01:08.761" v="7584" actId="20577"/>
          <ac:spMkLst>
            <pc:docMk/>
            <pc:sldMk cId="3395962572" sldId="294"/>
            <ac:spMk id="7" creationId="{4CE169C5-F565-8649-9BFF-A61C307F0273}"/>
          </ac:spMkLst>
        </pc:spChg>
        <pc:spChg chg="add mod ord">
          <ac:chgData name="Jodi Eyigor" userId="8838cd59-cab6-4a3b-bad8-2dc2e141f16c" providerId="ADAL" clId="{EC8EB8AD-B406-4D7F-A9D4-CA4A7AB98FFD}" dt="2024-04-22T16:05:52.316" v="8095" actId="20577"/>
          <ac:spMkLst>
            <pc:docMk/>
            <pc:sldMk cId="3395962572" sldId="294"/>
            <ac:spMk id="8" creationId="{9D2AA0BD-15DE-DC6D-DB80-8769C32D65EF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7:59:38.154" v="27425" actId="26606"/>
        <pc:sldMkLst>
          <pc:docMk/>
          <pc:sldMk cId="2987995792" sldId="295"/>
        </pc:sldMkLst>
        <pc:spChg chg="mod">
          <ac:chgData name="Jodi Eyigor" userId="8838cd59-cab6-4a3b-bad8-2dc2e141f16c" providerId="ADAL" clId="{EC8EB8AD-B406-4D7F-A9D4-CA4A7AB98FFD}" dt="2024-04-29T17:59:38.154" v="27425" actId="26606"/>
          <ac:spMkLst>
            <pc:docMk/>
            <pc:sldMk cId="2987995792" sldId="295"/>
            <ac:spMk id="2" creationId="{8DAE7DE1-0447-DF1E-3583-045D746F050F}"/>
          </ac:spMkLst>
        </pc:spChg>
        <pc:spChg chg="mod">
          <ac:chgData name="Jodi Eyigor" userId="8838cd59-cab6-4a3b-bad8-2dc2e141f16c" providerId="ADAL" clId="{EC8EB8AD-B406-4D7F-A9D4-CA4A7AB98FFD}" dt="2024-04-29T17:59:38.154" v="27425" actId="26606"/>
          <ac:spMkLst>
            <pc:docMk/>
            <pc:sldMk cId="2987995792" sldId="295"/>
            <ac:spMk id="3" creationId="{E79E9501-294E-DFCC-6BA3-7AC3D13BA9BC}"/>
          </ac:spMkLst>
        </pc:spChg>
        <pc:spChg chg="add">
          <ac:chgData name="Jodi Eyigor" userId="8838cd59-cab6-4a3b-bad8-2dc2e141f16c" providerId="ADAL" clId="{EC8EB8AD-B406-4D7F-A9D4-CA4A7AB98FFD}" dt="2024-04-29T17:59:38.154" v="27425" actId="26606"/>
          <ac:spMkLst>
            <pc:docMk/>
            <pc:sldMk cId="2987995792" sldId="295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7:59:38.154" v="27425" actId="26606"/>
          <ac:spMkLst>
            <pc:docMk/>
            <pc:sldMk cId="2987995792" sldId="295"/>
            <ac:spMk id="10" creationId="{DB17E863-922E-4C26-BD64-E8FD41D28661}"/>
          </ac:spMkLst>
        </pc:spChg>
      </pc:sldChg>
      <pc:sldChg chg="addSp delSp modSp new mod ord setBg modClrScheme chgLayout">
        <pc:chgData name="Jodi Eyigor" userId="8838cd59-cab6-4a3b-bad8-2dc2e141f16c" providerId="ADAL" clId="{EC8EB8AD-B406-4D7F-A9D4-CA4A7AB98FFD}" dt="2024-04-29T17:59:34.461" v="27424" actId="26606"/>
        <pc:sldMkLst>
          <pc:docMk/>
          <pc:sldMk cId="2797767489" sldId="296"/>
        </pc:sldMkLst>
        <pc:spChg chg="del mod ord">
          <ac:chgData name="Jodi Eyigor" userId="8838cd59-cab6-4a3b-bad8-2dc2e141f16c" providerId="ADAL" clId="{EC8EB8AD-B406-4D7F-A9D4-CA4A7AB98FFD}" dt="2024-04-22T16:06:06.533" v="8097" actId="700"/>
          <ac:spMkLst>
            <pc:docMk/>
            <pc:sldMk cId="2797767489" sldId="296"/>
            <ac:spMk id="2" creationId="{23282031-F136-9F23-C8AD-CD94495E1068}"/>
          </ac:spMkLst>
        </pc:spChg>
        <pc:spChg chg="del">
          <ac:chgData name="Jodi Eyigor" userId="8838cd59-cab6-4a3b-bad8-2dc2e141f16c" providerId="ADAL" clId="{EC8EB8AD-B406-4D7F-A9D4-CA4A7AB98FFD}" dt="2024-04-22T16:06:06.533" v="8097" actId="700"/>
          <ac:spMkLst>
            <pc:docMk/>
            <pc:sldMk cId="2797767489" sldId="296"/>
            <ac:spMk id="3" creationId="{B9AAF32E-3A2D-02E7-3770-D488BC8E688A}"/>
          </ac:spMkLst>
        </pc:spChg>
        <pc:spChg chg="del mod ord">
          <ac:chgData name="Jodi Eyigor" userId="8838cd59-cab6-4a3b-bad8-2dc2e141f16c" providerId="ADAL" clId="{EC8EB8AD-B406-4D7F-A9D4-CA4A7AB98FFD}" dt="2024-04-22T16:06:06.533" v="8097" actId="700"/>
          <ac:spMkLst>
            <pc:docMk/>
            <pc:sldMk cId="2797767489" sldId="296"/>
            <ac:spMk id="4" creationId="{9F61DBAC-045C-C4BA-3B2F-86D6EC0B87D2}"/>
          </ac:spMkLst>
        </pc:spChg>
        <pc:spChg chg="del">
          <ac:chgData name="Jodi Eyigor" userId="8838cd59-cab6-4a3b-bad8-2dc2e141f16c" providerId="ADAL" clId="{EC8EB8AD-B406-4D7F-A9D4-CA4A7AB98FFD}" dt="2024-04-22T16:06:06.533" v="8097" actId="700"/>
          <ac:spMkLst>
            <pc:docMk/>
            <pc:sldMk cId="2797767489" sldId="296"/>
            <ac:spMk id="5" creationId="{F6A4D46B-DED5-AAFE-0D74-A9F21F3EADA9}"/>
          </ac:spMkLst>
        </pc:spChg>
        <pc:spChg chg="del">
          <ac:chgData name="Jodi Eyigor" userId="8838cd59-cab6-4a3b-bad8-2dc2e141f16c" providerId="ADAL" clId="{EC8EB8AD-B406-4D7F-A9D4-CA4A7AB98FFD}" dt="2024-04-22T16:06:06.533" v="8097" actId="700"/>
          <ac:spMkLst>
            <pc:docMk/>
            <pc:sldMk cId="2797767489" sldId="296"/>
            <ac:spMk id="6" creationId="{6E3F9947-6475-1A93-0C2B-BA681D9F43AB}"/>
          </ac:spMkLst>
        </pc:spChg>
        <pc:spChg chg="add mod ord">
          <ac:chgData name="Jodi Eyigor" userId="8838cd59-cab6-4a3b-bad8-2dc2e141f16c" providerId="ADAL" clId="{EC8EB8AD-B406-4D7F-A9D4-CA4A7AB98FFD}" dt="2024-04-29T17:59:34.461" v="27424" actId="26606"/>
          <ac:spMkLst>
            <pc:docMk/>
            <pc:sldMk cId="2797767489" sldId="296"/>
            <ac:spMk id="7" creationId="{66D4FE36-E8BD-2845-9662-D119522714C9}"/>
          </ac:spMkLst>
        </pc:spChg>
        <pc:spChg chg="add mod ord">
          <ac:chgData name="Jodi Eyigor" userId="8838cd59-cab6-4a3b-bad8-2dc2e141f16c" providerId="ADAL" clId="{EC8EB8AD-B406-4D7F-A9D4-CA4A7AB98FFD}" dt="2024-04-29T17:59:34.461" v="27424" actId="26606"/>
          <ac:spMkLst>
            <pc:docMk/>
            <pc:sldMk cId="2797767489" sldId="296"/>
            <ac:spMk id="8" creationId="{AB14D256-C059-617A-61E6-C4C032BE7D42}"/>
          </ac:spMkLst>
        </pc:spChg>
        <pc:spChg chg="add">
          <ac:chgData name="Jodi Eyigor" userId="8838cd59-cab6-4a3b-bad8-2dc2e141f16c" providerId="ADAL" clId="{EC8EB8AD-B406-4D7F-A9D4-CA4A7AB98FFD}" dt="2024-04-29T17:59:34.461" v="27424" actId="26606"/>
          <ac:spMkLst>
            <pc:docMk/>
            <pc:sldMk cId="2797767489" sldId="296"/>
            <ac:spMk id="13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7:59:34.461" v="27424" actId="26606"/>
          <ac:spMkLst>
            <pc:docMk/>
            <pc:sldMk cId="2797767489" sldId="296"/>
            <ac:spMk id="15" creationId="{DB17E863-922E-4C26-BD64-E8FD41D28661}"/>
          </ac:spMkLst>
        </pc:spChg>
      </pc:sldChg>
      <pc:sldChg chg="addSp delSp modSp new del mod modClrScheme chgLayout">
        <pc:chgData name="Jodi Eyigor" userId="8838cd59-cab6-4a3b-bad8-2dc2e141f16c" providerId="ADAL" clId="{EC8EB8AD-B406-4D7F-A9D4-CA4A7AB98FFD}" dt="2024-04-22T16:13:07.699" v="8772" actId="2696"/>
        <pc:sldMkLst>
          <pc:docMk/>
          <pc:sldMk cId="3642548907" sldId="297"/>
        </pc:sldMkLst>
        <pc:spChg chg="del mod ord">
          <ac:chgData name="Jodi Eyigor" userId="8838cd59-cab6-4a3b-bad8-2dc2e141f16c" providerId="ADAL" clId="{EC8EB8AD-B406-4D7F-A9D4-CA4A7AB98FFD}" dt="2024-04-22T16:12:28.836" v="8763" actId="700"/>
          <ac:spMkLst>
            <pc:docMk/>
            <pc:sldMk cId="3642548907" sldId="297"/>
            <ac:spMk id="2" creationId="{DF5353B1-0D6C-92AA-B217-6D1F0665F4CC}"/>
          </ac:spMkLst>
        </pc:spChg>
        <pc:spChg chg="del mod ord">
          <ac:chgData name="Jodi Eyigor" userId="8838cd59-cab6-4a3b-bad8-2dc2e141f16c" providerId="ADAL" clId="{EC8EB8AD-B406-4D7F-A9D4-CA4A7AB98FFD}" dt="2024-04-22T16:12:28.836" v="8763" actId="700"/>
          <ac:spMkLst>
            <pc:docMk/>
            <pc:sldMk cId="3642548907" sldId="297"/>
            <ac:spMk id="3" creationId="{98AA6298-91C0-614C-0203-093C2664AEEC}"/>
          </ac:spMkLst>
        </pc:spChg>
        <pc:spChg chg="add mod ord">
          <ac:chgData name="Jodi Eyigor" userId="8838cd59-cab6-4a3b-bad8-2dc2e141f16c" providerId="ADAL" clId="{EC8EB8AD-B406-4D7F-A9D4-CA4A7AB98FFD}" dt="2024-04-22T16:12:28.836" v="8763" actId="700"/>
          <ac:spMkLst>
            <pc:docMk/>
            <pc:sldMk cId="3642548907" sldId="297"/>
            <ac:spMk id="4" creationId="{340D2509-DC6B-3C18-509C-BCA3152FCA72}"/>
          </ac:spMkLst>
        </pc:spChg>
        <pc:spChg chg="add mod ord">
          <ac:chgData name="Jodi Eyigor" userId="8838cd59-cab6-4a3b-bad8-2dc2e141f16c" providerId="ADAL" clId="{EC8EB8AD-B406-4D7F-A9D4-CA4A7AB98FFD}" dt="2024-04-22T16:12:30.548" v="8767" actId="20577"/>
          <ac:spMkLst>
            <pc:docMk/>
            <pc:sldMk cId="3642548907" sldId="297"/>
            <ac:spMk id="5" creationId="{59B6E9AC-D117-FA22-4E5E-B072617EF096}"/>
          </ac:spMkLst>
        </pc:spChg>
        <pc:spChg chg="add mod ord">
          <ac:chgData name="Jodi Eyigor" userId="8838cd59-cab6-4a3b-bad8-2dc2e141f16c" providerId="ADAL" clId="{EC8EB8AD-B406-4D7F-A9D4-CA4A7AB98FFD}" dt="2024-04-22T16:12:28.836" v="8763" actId="700"/>
          <ac:spMkLst>
            <pc:docMk/>
            <pc:sldMk cId="3642548907" sldId="297"/>
            <ac:spMk id="6" creationId="{739B4CC4-591C-3C2E-AA4B-9A5ECDE1801F}"/>
          </ac:spMkLst>
        </pc:spChg>
        <pc:spChg chg="add mod ord">
          <ac:chgData name="Jodi Eyigor" userId="8838cd59-cab6-4a3b-bad8-2dc2e141f16c" providerId="ADAL" clId="{EC8EB8AD-B406-4D7F-A9D4-CA4A7AB98FFD}" dt="2024-04-22T16:12:33.031" v="8771" actId="20577"/>
          <ac:spMkLst>
            <pc:docMk/>
            <pc:sldMk cId="3642548907" sldId="297"/>
            <ac:spMk id="7" creationId="{338BDD15-79C0-F735-A56A-F84E0A1B4AEF}"/>
          </ac:spMkLst>
        </pc:spChg>
        <pc:spChg chg="add mod ord">
          <ac:chgData name="Jodi Eyigor" userId="8838cd59-cab6-4a3b-bad8-2dc2e141f16c" providerId="ADAL" clId="{EC8EB8AD-B406-4D7F-A9D4-CA4A7AB98FFD}" dt="2024-04-22T16:12:28.836" v="8763" actId="700"/>
          <ac:spMkLst>
            <pc:docMk/>
            <pc:sldMk cId="3642548907" sldId="297"/>
            <ac:spMk id="8" creationId="{0A0114DA-F9E4-EDBF-B7D6-325713A7ACF5}"/>
          </ac:spMkLst>
        </pc:spChg>
      </pc:sldChg>
      <pc:sldChg chg="addSp delSp modSp new mod">
        <pc:chgData name="Jodi Eyigor" userId="8838cd59-cab6-4a3b-bad8-2dc2e141f16c" providerId="ADAL" clId="{EC8EB8AD-B406-4D7F-A9D4-CA4A7AB98FFD}" dt="2024-04-29T17:56:10.424" v="27410"/>
        <pc:sldMkLst>
          <pc:docMk/>
          <pc:sldMk cId="3866243028" sldId="297"/>
        </pc:sldMkLst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3866243028" sldId="297"/>
            <ac:spMk id="2" creationId="{B153224A-7474-8935-CCEA-3BF4724D0B71}"/>
          </ac:spMkLst>
        </pc:spChg>
        <pc:spChg chg="del">
          <ac:chgData name="Jodi Eyigor" userId="8838cd59-cab6-4a3b-bad8-2dc2e141f16c" providerId="ADAL" clId="{EC8EB8AD-B406-4D7F-A9D4-CA4A7AB98FFD}" dt="2024-04-22T16:13:28.231" v="8774" actId="1032"/>
          <ac:spMkLst>
            <pc:docMk/>
            <pc:sldMk cId="3866243028" sldId="297"/>
            <ac:spMk id="3" creationId="{94933F84-779B-AD88-218C-AADF1BF401DE}"/>
          </ac:spMkLst>
        </pc:spChg>
        <pc:graphicFrameChg chg="add mod modGraphic">
          <ac:chgData name="Jodi Eyigor" userId="8838cd59-cab6-4a3b-bad8-2dc2e141f16c" providerId="ADAL" clId="{EC8EB8AD-B406-4D7F-A9D4-CA4A7AB98FFD}" dt="2024-04-29T17:56:10.424" v="27410"/>
          <ac:graphicFrameMkLst>
            <pc:docMk/>
            <pc:sldMk cId="3866243028" sldId="297"/>
            <ac:graphicFrameMk id="4" creationId="{AF9BF807-28EE-E81F-DBF9-14CF6FC350C1}"/>
          </ac:graphicFrameMkLst>
        </pc:graphicFrameChg>
      </pc:sldChg>
      <pc:sldChg chg="addSp delSp modSp new del mod modClrScheme chgLayout">
        <pc:chgData name="Jodi Eyigor" userId="8838cd59-cab6-4a3b-bad8-2dc2e141f16c" providerId="ADAL" clId="{EC8EB8AD-B406-4D7F-A9D4-CA4A7AB98FFD}" dt="2024-04-25T01:17:18.804" v="14866" actId="2696"/>
        <pc:sldMkLst>
          <pc:docMk/>
          <pc:sldMk cId="182060065" sldId="298"/>
        </pc:sldMkLst>
        <pc:spChg chg="del mod ord">
          <ac:chgData name="Jodi Eyigor" userId="8838cd59-cab6-4a3b-bad8-2dc2e141f16c" providerId="ADAL" clId="{EC8EB8AD-B406-4D7F-A9D4-CA4A7AB98FFD}" dt="2024-04-22T16:16:42.831" v="9008" actId="700"/>
          <ac:spMkLst>
            <pc:docMk/>
            <pc:sldMk cId="182060065" sldId="298"/>
            <ac:spMk id="2" creationId="{82E02C4A-7658-8ECA-D3C0-5D6494556E28}"/>
          </ac:spMkLst>
        </pc:spChg>
        <pc:spChg chg="del mod ord">
          <ac:chgData name="Jodi Eyigor" userId="8838cd59-cab6-4a3b-bad8-2dc2e141f16c" providerId="ADAL" clId="{EC8EB8AD-B406-4D7F-A9D4-CA4A7AB98FFD}" dt="2024-04-22T16:16:42.831" v="9008" actId="700"/>
          <ac:spMkLst>
            <pc:docMk/>
            <pc:sldMk cId="182060065" sldId="298"/>
            <ac:spMk id="3" creationId="{19A01CB6-7D23-1937-3CEA-B4BDF5076E41}"/>
          </ac:spMkLst>
        </pc:spChg>
        <pc:spChg chg="add mod ord">
          <ac:chgData name="Jodi Eyigor" userId="8838cd59-cab6-4a3b-bad8-2dc2e141f16c" providerId="ADAL" clId="{EC8EB8AD-B406-4D7F-A9D4-CA4A7AB98FFD}" dt="2024-04-22T16:17:32.902" v="9139" actId="20577"/>
          <ac:spMkLst>
            <pc:docMk/>
            <pc:sldMk cId="182060065" sldId="298"/>
            <ac:spMk id="4" creationId="{3574454C-5B8F-3E6E-1BF6-E7D029F42C6F}"/>
          </ac:spMkLst>
        </pc:spChg>
        <pc:spChg chg="add mod ord">
          <ac:chgData name="Jodi Eyigor" userId="8838cd59-cab6-4a3b-bad8-2dc2e141f16c" providerId="ADAL" clId="{EC8EB8AD-B406-4D7F-A9D4-CA4A7AB98FFD}" dt="2024-04-22T16:16:59.764" v="9021" actId="20577"/>
          <ac:spMkLst>
            <pc:docMk/>
            <pc:sldMk cId="182060065" sldId="298"/>
            <ac:spMk id="5" creationId="{DF9FD0F8-940F-780A-B3C8-9BDC53128CE5}"/>
          </ac:spMkLst>
        </pc:spChg>
        <pc:spChg chg="add mod ord">
          <ac:chgData name="Jodi Eyigor" userId="8838cd59-cab6-4a3b-bad8-2dc2e141f16c" providerId="ADAL" clId="{EC8EB8AD-B406-4D7F-A9D4-CA4A7AB98FFD}" dt="2024-04-22T16:17:07.748" v="9059" actId="20577"/>
          <ac:spMkLst>
            <pc:docMk/>
            <pc:sldMk cId="182060065" sldId="298"/>
            <ac:spMk id="6" creationId="{D0B8DB5A-0D41-81BB-34ED-03ED049FBB70}"/>
          </ac:spMkLst>
        </pc:spChg>
        <pc:spChg chg="add mod ord">
          <ac:chgData name="Jodi Eyigor" userId="8838cd59-cab6-4a3b-bad8-2dc2e141f16c" providerId="ADAL" clId="{EC8EB8AD-B406-4D7F-A9D4-CA4A7AB98FFD}" dt="2024-04-22T16:17:15.782" v="9067" actId="20577"/>
          <ac:spMkLst>
            <pc:docMk/>
            <pc:sldMk cId="182060065" sldId="298"/>
            <ac:spMk id="7" creationId="{7AC22614-1129-24C4-EA3C-8A61E9F281F8}"/>
          </ac:spMkLst>
        </pc:spChg>
        <pc:spChg chg="add mod ord">
          <ac:chgData name="Jodi Eyigor" userId="8838cd59-cab6-4a3b-bad8-2dc2e141f16c" providerId="ADAL" clId="{EC8EB8AD-B406-4D7F-A9D4-CA4A7AB98FFD}" dt="2024-04-22T16:17:27.667" v="9125" actId="20577"/>
          <ac:spMkLst>
            <pc:docMk/>
            <pc:sldMk cId="182060065" sldId="298"/>
            <ac:spMk id="8" creationId="{424D1604-A83F-17E8-8D77-EB1D12350E13}"/>
          </ac:spMkLst>
        </pc:spChg>
      </pc:sldChg>
      <pc:sldChg chg="addSp delSp modSp new del mod ord modClrScheme chgLayout">
        <pc:chgData name="Jodi Eyigor" userId="8838cd59-cab6-4a3b-bad8-2dc2e141f16c" providerId="ADAL" clId="{EC8EB8AD-B406-4D7F-A9D4-CA4A7AB98FFD}" dt="2024-04-29T14:06:05.083" v="21852" actId="2696"/>
        <pc:sldMkLst>
          <pc:docMk/>
          <pc:sldMk cId="805600824" sldId="299"/>
        </pc:sldMkLst>
        <pc:spChg chg="del mod ord">
          <ac:chgData name="Jodi Eyigor" userId="8838cd59-cab6-4a3b-bad8-2dc2e141f16c" providerId="ADAL" clId="{EC8EB8AD-B406-4D7F-A9D4-CA4A7AB98FFD}" dt="2024-04-22T16:18:13.278" v="9141" actId="700"/>
          <ac:spMkLst>
            <pc:docMk/>
            <pc:sldMk cId="805600824" sldId="299"/>
            <ac:spMk id="2" creationId="{124198EB-8B9F-E619-1622-76DE1D06B067}"/>
          </ac:spMkLst>
        </pc:spChg>
        <pc:spChg chg="del mod ord">
          <ac:chgData name="Jodi Eyigor" userId="8838cd59-cab6-4a3b-bad8-2dc2e141f16c" providerId="ADAL" clId="{EC8EB8AD-B406-4D7F-A9D4-CA4A7AB98FFD}" dt="2024-04-22T16:18:13.278" v="9141" actId="700"/>
          <ac:spMkLst>
            <pc:docMk/>
            <pc:sldMk cId="805600824" sldId="299"/>
            <ac:spMk id="3" creationId="{DD2DAAE7-0A74-4D82-9108-9BF9C41EB75B}"/>
          </ac:spMkLst>
        </pc:spChg>
        <pc:spChg chg="del">
          <ac:chgData name="Jodi Eyigor" userId="8838cd59-cab6-4a3b-bad8-2dc2e141f16c" providerId="ADAL" clId="{EC8EB8AD-B406-4D7F-A9D4-CA4A7AB98FFD}" dt="2024-04-22T16:18:13.278" v="9141" actId="700"/>
          <ac:spMkLst>
            <pc:docMk/>
            <pc:sldMk cId="805600824" sldId="299"/>
            <ac:spMk id="4" creationId="{4EA03687-38AE-51FB-DCC2-D68E521BAB5F}"/>
          </ac:spMkLst>
        </pc:spChg>
        <pc:spChg chg="del">
          <ac:chgData name="Jodi Eyigor" userId="8838cd59-cab6-4a3b-bad8-2dc2e141f16c" providerId="ADAL" clId="{EC8EB8AD-B406-4D7F-A9D4-CA4A7AB98FFD}" dt="2024-04-22T16:18:13.278" v="9141" actId="700"/>
          <ac:spMkLst>
            <pc:docMk/>
            <pc:sldMk cId="805600824" sldId="299"/>
            <ac:spMk id="5" creationId="{3142CDD0-56CD-5B74-C780-EC67888388DE}"/>
          </ac:spMkLst>
        </pc:spChg>
        <pc:spChg chg="del">
          <ac:chgData name="Jodi Eyigor" userId="8838cd59-cab6-4a3b-bad8-2dc2e141f16c" providerId="ADAL" clId="{EC8EB8AD-B406-4D7F-A9D4-CA4A7AB98FFD}" dt="2024-04-22T16:18:13.278" v="9141" actId="700"/>
          <ac:spMkLst>
            <pc:docMk/>
            <pc:sldMk cId="805600824" sldId="299"/>
            <ac:spMk id="6" creationId="{1C32FB51-21F3-F651-25AA-FDAE758BA810}"/>
          </ac:spMkLst>
        </pc:spChg>
        <pc:spChg chg="add mod ord">
          <ac:chgData name="Jodi Eyigor" userId="8838cd59-cab6-4a3b-bad8-2dc2e141f16c" providerId="ADAL" clId="{EC8EB8AD-B406-4D7F-A9D4-CA4A7AB98FFD}" dt="2024-04-22T19:07:12.146" v="10314" actId="20577"/>
          <ac:spMkLst>
            <pc:docMk/>
            <pc:sldMk cId="805600824" sldId="299"/>
            <ac:spMk id="7" creationId="{970E6F9A-8B2A-E527-AD62-CDC64B0F9251}"/>
          </ac:spMkLst>
        </pc:spChg>
        <pc:spChg chg="add del mod ord">
          <ac:chgData name="Jodi Eyigor" userId="8838cd59-cab6-4a3b-bad8-2dc2e141f16c" providerId="ADAL" clId="{EC8EB8AD-B406-4D7F-A9D4-CA4A7AB98FFD}" dt="2024-04-22T16:18:51.402" v="9239" actId="21"/>
          <ac:spMkLst>
            <pc:docMk/>
            <pc:sldMk cId="805600824" sldId="299"/>
            <ac:spMk id="8" creationId="{6F822D5B-100E-C3FC-37BA-5454694AA4C8}"/>
          </ac:spMkLst>
        </pc:spChg>
      </pc:sldChg>
      <pc:sldChg chg="addSp delSp modSp new mod setBg modClrScheme chgLayout">
        <pc:chgData name="Jodi Eyigor" userId="8838cd59-cab6-4a3b-bad8-2dc2e141f16c" providerId="ADAL" clId="{EC8EB8AD-B406-4D7F-A9D4-CA4A7AB98FFD}" dt="2024-04-29T19:01:21.691" v="27710" actId="255"/>
        <pc:sldMkLst>
          <pc:docMk/>
          <pc:sldMk cId="3192731480" sldId="300"/>
        </pc:sldMkLst>
        <pc:spChg chg="del mod ord">
          <ac:chgData name="Jodi Eyigor" userId="8838cd59-cab6-4a3b-bad8-2dc2e141f16c" providerId="ADAL" clId="{EC8EB8AD-B406-4D7F-A9D4-CA4A7AB98FFD}" dt="2024-04-22T16:20:04.643" v="9248" actId="700"/>
          <ac:spMkLst>
            <pc:docMk/>
            <pc:sldMk cId="3192731480" sldId="300"/>
            <ac:spMk id="2" creationId="{30617BE8-AD3F-5FE1-D9B5-191C4442064B}"/>
          </ac:spMkLst>
        </pc:spChg>
        <pc:spChg chg="del mod ord">
          <ac:chgData name="Jodi Eyigor" userId="8838cd59-cab6-4a3b-bad8-2dc2e141f16c" providerId="ADAL" clId="{EC8EB8AD-B406-4D7F-A9D4-CA4A7AB98FFD}" dt="2024-04-22T16:20:04.643" v="9248" actId="700"/>
          <ac:spMkLst>
            <pc:docMk/>
            <pc:sldMk cId="3192731480" sldId="300"/>
            <ac:spMk id="3" creationId="{B3AEEB2E-9818-2D42-9645-868265E3BA0B}"/>
          </ac:spMkLst>
        </pc:spChg>
        <pc:spChg chg="add mod ord">
          <ac:chgData name="Jodi Eyigor" userId="8838cd59-cab6-4a3b-bad8-2dc2e141f16c" providerId="ADAL" clId="{EC8EB8AD-B406-4D7F-A9D4-CA4A7AB98FFD}" dt="2024-04-29T18:52:30.221" v="27700" actId="26606"/>
          <ac:spMkLst>
            <pc:docMk/>
            <pc:sldMk cId="3192731480" sldId="300"/>
            <ac:spMk id="4" creationId="{5BEB5B61-A5D9-44E3-86B1-F3B2C035F145}"/>
          </ac:spMkLst>
        </pc:spChg>
        <pc:spChg chg="add mod ord">
          <ac:chgData name="Jodi Eyigor" userId="8838cd59-cab6-4a3b-bad8-2dc2e141f16c" providerId="ADAL" clId="{EC8EB8AD-B406-4D7F-A9D4-CA4A7AB98FFD}" dt="2024-04-29T19:01:21.691" v="27710" actId="255"/>
          <ac:spMkLst>
            <pc:docMk/>
            <pc:sldMk cId="3192731480" sldId="300"/>
            <ac:spMk id="5" creationId="{C43D0CDA-28FA-4F10-10B7-527D79E98273}"/>
          </ac:spMkLst>
        </pc:spChg>
        <pc:spChg chg="add">
          <ac:chgData name="Jodi Eyigor" userId="8838cd59-cab6-4a3b-bad8-2dc2e141f16c" providerId="ADAL" clId="{EC8EB8AD-B406-4D7F-A9D4-CA4A7AB98FFD}" dt="2024-04-29T18:52:30.221" v="27700" actId="26606"/>
          <ac:spMkLst>
            <pc:docMk/>
            <pc:sldMk cId="3192731480" sldId="300"/>
            <ac:spMk id="10" creationId="{1BB867FF-FC45-48F7-8104-F89BE54909F1}"/>
          </ac:spMkLst>
        </pc:spChg>
        <pc:spChg chg="add">
          <ac:chgData name="Jodi Eyigor" userId="8838cd59-cab6-4a3b-bad8-2dc2e141f16c" providerId="ADAL" clId="{EC8EB8AD-B406-4D7F-A9D4-CA4A7AB98FFD}" dt="2024-04-29T18:52:30.221" v="27700" actId="26606"/>
          <ac:spMkLst>
            <pc:docMk/>
            <pc:sldMk cId="3192731480" sldId="300"/>
            <ac:spMk id="12" creationId="{8BB56887-D0D5-4F0C-9E19-7247EB83C8B7}"/>
          </ac:spMkLst>
        </pc:spChg>
        <pc:spChg chg="add">
          <ac:chgData name="Jodi Eyigor" userId="8838cd59-cab6-4a3b-bad8-2dc2e141f16c" providerId="ADAL" clId="{EC8EB8AD-B406-4D7F-A9D4-CA4A7AB98FFD}" dt="2024-04-29T18:52:30.221" v="27700" actId="26606"/>
          <ac:spMkLst>
            <pc:docMk/>
            <pc:sldMk cId="3192731480" sldId="300"/>
            <ac:spMk id="14" creationId="{081E4A58-353D-44AE-B2FC-2A74E2E400F7}"/>
          </ac:spMkLst>
        </pc:spChg>
      </pc:sldChg>
      <pc:sldChg chg="modSp new del mod">
        <pc:chgData name="Jodi Eyigor" userId="8838cd59-cab6-4a3b-bad8-2dc2e141f16c" providerId="ADAL" clId="{EC8EB8AD-B406-4D7F-A9D4-CA4A7AB98FFD}" dt="2024-04-22T17:44:27.820" v="10047" actId="2696"/>
        <pc:sldMkLst>
          <pc:docMk/>
          <pc:sldMk cId="1114838752" sldId="301"/>
        </pc:sldMkLst>
        <pc:spChg chg="mod">
          <ac:chgData name="Jodi Eyigor" userId="8838cd59-cab6-4a3b-bad8-2dc2e141f16c" providerId="ADAL" clId="{EC8EB8AD-B406-4D7F-A9D4-CA4A7AB98FFD}" dt="2024-04-22T17:28:22.791" v="9798" actId="20577"/>
          <ac:spMkLst>
            <pc:docMk/>
            <pc:sldMk cId="1114838752" sldId="301"/>
            <ac:spMk id="2" creationId="{7261FA89-852A-9D9A-3BC4-B0859176A2ED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8:00:16.759" v="27431" actId="26606"/>
        <pc:sldMkLst>
          <pc:docMk/>
          <pc:sldMk cId="2826666174" sldId="301"/>
        </pc:sldMkLst>
        <pc:spChg chg="mod">
          <ac:chgData name="Jodi Eyigor" userId="8838cd59-cab6-4a3b-bad8-2dc2e141f16c" providerId="ADAL" clId="{EC8EB8AD-B406-4D7F-A9D4-CA4A7AB98FFD}" dt="2024-04-29T18:00:16.759" v="27431" actId="26606"/>
          <ac:spMkLst>
            <pc:docMk/>
            <pc:sldMk cId="2826666174" sldId="301"/>
            <ac:spMk id="2" creationId="{D826B073-3AE2-E962-E4B5-46936DA9EE2A}"/>
          </ac:spMkLst>
        </pc:spChg>
        <pc:spChg chg="mod">
          <ac:chgData name="Jodi Eyigor" userId="8838cd59-cab6-4a3b-bad8-2dc2e141f16c" providerId="ADAL" clId="{EC8EB8AD-B406-4D7F-A9D4-CA4A7AB98FFD}" dt="2024-04-29T18:00:16.759" v="27431" actId="26606"/>
          <ac:spMkLst>
            <pc:docMk/>
            <pc:sldMk cId="2826666174" sldId="301"/>
            <ac:spMk id="3" creationId="{27A75C4A-2B10-2DC8-BF23-CF5817301824}"/>
          </ac:spMkLst>
        </pc:spChg>
        <pc:spChg chg="add">
          <ac:chgData name="Jodi Eyigor" userId="8838cd59-cab6-4a3b-bad8-2dc2e141f16c" providerId="ADAL" clId="{EC8EB8AD-B406-4D7F-A9D4-CA4A7AB98FFD}" dt="2024-04-29T18:00:16.759" v="27431" actId="26606"/>
          <ac:spMkLst>
            <pc:docMk/>
            <pc:sldMk cId="2826666174" sldId="301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0:16.759" v="27431" actId="26606"/>
          <ac:spMkLst>
            <pc:docMk/>
            <pc:sldMk cId="2826666174" sldId="301"/>
            <ac:spMk id="10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8:00:20.890" v="27432" actId="26606"/>
        <pc:sldMkLst>
          <pc:docMk/>
          <pc:sldMk cId="435083639" sldId="302"/>
        </pc:sldMkLst>
        <pc:spChg chg="mod">
          <ac:chgData name="Jodi Eyigor" userId="8838cd59-cab6-4a3b-bad8-2dc2e141f16c" providerId="ADAL" clId="{EC8EB8AD-B406-4D7F-A9D4-CA4A7AB98FFD}" dt="2024-04-29T18:00:20.890" v="27432" actId="26606"/>
          <ac:spMkLst>
            <pc:docMk/>
            <pc:sldMk cId="435083639" sldId="302"/>
            <ac:spMk id="2" creationId="{0C302415-C491-E73F-199C-10B3BABF707E}"/>
          </ac:spMkLst>
        </pc:spChg>
        <pc:spChg chg="mod">
          <ac:chgData name="Jodi Eyigor" userId="8838cd59-cab6-4a3b-bad8-2dc2e141f16c" providerId="ADAL" clId="{EC8EB8AD-B406-4D7F-A9D4-CA4A7AB98FFD}" dt="2024-04-29T18:00:20.890" v="27432" actId="26606"/>
          <ac:spMkLst>
            <pc:docMk/>
            <pc:sldMk cId="435083639" sldId="302"/>
            <ac:spMk id="3" creationId="{F44EBDAC-7C58-3862-998D-492DFCA9B272}"/>
          </ac:spMkLst>
        </pc:spChg>
        <pc:spChg chg="add">
          <ac:chgData name="Jodi Eyigor" userId="8838cd59-cab6-4a3b-bad8-2dc2e141f16c" providerId="ADAL" clId="{EC8EB8AD-B406-4D7F-A9D4-CA4A7AB98FFD}" dt="2024-04-29T18:00:20.890" v="27432" actId="26606"/>
          <ac:spMkLst>
            <pc:docMk/>
            <pc:sldMk cId="435083639" sldId="302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0:20.890" v="27432" actId="26606"/>
          <ac:spMkLst>
            <pc:docMk/>
            <pc:sldMk cId="435083639" sldId="302"/>
            <ac:spMk id="10" creationId="{DB17E863-922E-4C26-BD64-E8FD41D28661}"/>
          </ac:spMkLst>
        </pc:spChg>
      </pc:sldChg>
      <pc:sldChg chg="new del">
        <pc:chgData name="Jodi Eyigor" userId="8838cd59-cab6-4a3b-bad8-2dc2e141f16c" providerId="ADAL" clId="{EC8EB8AD-B406-4D7F-A9D4-CA4A7AB98FFD}" dt="2024-04-22T19:07:33.126" v="10315" actId="2696"/>
        <pc:sldMkLst>
          <pc:docMk/>
          <pc:sldMk cId="3308074487" sldId="303"/>
        </pc:sldMkLst>
      </pc:sldChg>
      <pc:sldChg chg="modSp add del mod">
        <pc:chgData name="Jodi Eyigor" userId="8838cd59-cab6-4a3b-bad8-2dc2e141f16c" providerId="ADAL" clId="{EC8EB8AD-B406-4D7F-A9D4-CA4A7AB98FFD}" dt="2024-04-29T14:07:09.371" v="21946" actId="2696"/>
        <pc:sldMkLst>
          <pc:docMk/>
          <pc:sldMk cId="1409469465" sldId="304"/>
        </pc:sldMkLst>
        <pc:spChg chg="mod">
          <ac:chgData name="Jodi Eyigor" userId="8838cd59-cab6-4a3b-bad8-2dc2e141f16c" providerId="ADAL" clId="{EC8EB8AD-B406-4D7F-A9D4-CA4A7AB98FFD}" dt="2024-04-29T14:04:16.932" v="21766" actId="27636"/>
          <ac:spMkLst>
            <pc:docMk/>
            <pc:sldMk cId="1409469465" sldId="304"/>
            <ac:spMk id="7" creationId="{970E6F9A-8B2A-E527-AD62-CDC64B0F9251}"/>
          </ac:spMkLst>
        </pc:spChg>
      </pc:sldChg>
      <pc:sldChg chg="addSp delSp modSp new del mod ord setBg">
        <pc:chgData name="Jodi Eyigor" userId="8838cd59-cab6-4a3b-bad8-2dc2e141f16c" providerId="ADAL" clId="{EC8EB8AD-B406-4D7F-A9D4-CA4A7AB98FFD}" dt="2024-05-05T22:54:07.565" v="30844" actId="2696"/>
        <pc:sldMkLst>
          <pc:docMk/>
          <pc:sldMk cId="703232516" sldId="305"/>
        </pc:sldMkLst>
        <pc:spChg chg="mod">
          <ac:chgData name="Jodi Eyigor" userId="8838cd59-cab6-4a3b-bad8-2dc2e141f16c" providerId="ADAL" clId="{EC8EB8AD-B406-4D7F-A9D4-CA4A7AB98FFD}" dt="2024-04-29T18:53:17.717" v="27707" actId="26606"/>
          <ac:spMkLst>
            <pc:docMk/>
            <pc:sldMk cId="703232516" sldId="305"/>
            <ac:spMk id="2" creationId="{01DE5806-4FC8-F9A8-B4C7-4E2CA8BDEEA7}"/>
          </ac:spMkLst>
        </pc:spChg>
        <pc:spChg chg="mod">
          <ac:chgData name="Jodi Eyigor" userId="8838cd59-cab6-4a3b-bad8-2dc2e141f16c" providerId="ADAL" clId="{EC8EB8AD-B406-4D7F-A9D4-CA4A7AB98FFD}" dt="2024-04-29T19:26:49.968" v="28345" actId="20577"/>
          <ac:spMkLst>
            <pc:docMk/>
            <pc:sldMk cId="703232516" sldId="305"/>
            <ac:spMk id="3" creationId="{39B24259-045C-2C0D-C706-7BA416CF9159}"/>
          </ac:spMkLst>
        </pc:spChg>
        <pc:spChg chg="add del">
          <ac:chgData name="Jodi Eyigor" userId="8838cd59-cab6-4a3b-bad8-2dc2e141f16c" providerId="ADAL" clId="{EC8EB8AD-B406-4D7F-A9D4-CA4A7AB98FFD}" dt="2024-04-29T18:53:17.717" v="27707" actId="26606"/>
          <ac:spMkLst>
            <pc:docMk/>
            <pc:sldMk cId="703232516" sldId="305"/>
            <ac:spMk id="8" creationId="{C2554CA6-288E-4202-BC52-2E5A8F0C0AED}"/>
          </ac:spMkLst>
        </pc:spChg>
        <pc:spChg chg="add del">
          <ac:chgData name="Jodi Eyigor" userId="8838cd59-cab6-4a3b-bad8-2dc2e141f16c" providerId="ADAL" clId="{EC8EB8AD-B406-4D7F-A9D4-CA4A7AB98FFD}" dt="2024-04-29T18:53:17.717" v="27707" actId="26606"/>
          <ac:spMkLst>
            <pc:docMk/>
            <pc:sldMk cId="703232516" sldId="305"/>
            <ac:spMk id="10" creationId="{B10BB131-AC8E-4A8E-A5D1-36260F720C3B}"/>
          </ac:spMkLst>
        </pc:spChg>
        <pc:spChg chg="add del">
          <ac:chgData name="Jodi Eyigor" userId="8838cd59-cab6-4a3b-bad8-2dc2e141f16c" providerId="ADAL" clId="{EC8EB8AD-B406-4D7F-A9D4-CA4A7AB98FFD}" dt="2024-04-29T18:53:17.717" v="27707" actId="26606"/>
          <ac:spMkLst>
            <pc:docMk/>
            <pc:sldMk cId="703232516" sldId="305"/>
            <ac:spMk id="12" creationId="{5B7778FC-632E-4DCA-A7CB-0D7731CCF970}"/>
          </ac:spMkLst>
        </pc:spChg>
        <pc:spChg chg="add del">
          <ac:chgData name="Jodi Eyigor" userId="8838cd59-cab6-4a3b-bad8-2dc2e141f16c" providerId="ADAL" clId="{EC8EB8AD-B406-4D7F-A9D4-CA4A7AB98FFD}" dt="2024-04-29T18:53:17.717" v="27707" actId="26606"/>
          <ac:spMkLst>
            <pc:docMk/>
            <pc:sldMk cId="703232516" sldId="305"/>
            <ac:spMk id="14" creationId="{FA23A907-97FB-4A8F-880A-DD77401C4296}"/>
          </ac:spMkLst>
        </pc:spChg>
        <pc:spChg chg="add">
          <ac:chgData name="Jodi Eyigor" userId="8838cd59-cab6-4a3b-bad8-2dc2e141f16c" providerId="ADAL" clId="{EC8EB8AD-B406-4D7F-A9D4-CA4A7AB98FFD}" dt="2024-04-29T18:53:17.717" v="27707" actId="26606"/>
          <ac:spMkLst>
            <pc:docMk/>
            <pc:sldMk cId="703232516" sldId="305"/>
            <ac:spMk id="19" creationId="{1BB867FF-FC45-48F7-8104-F89BE54909F1}"/>
          </ac:spMkLst>
        </pc:spChg>
        <pc:spChg chg="add">
          <ac:chgData name="Jodi Eyigor" userId="8838cd59-cab6-4a3b-bad8-2dc2e141f16c" providerId="ADAL" clId="{EC8EB8AD-B406-4D7F-A9D4-CA4A7AB98FFD}" dt="2024-04-29T18:53:17.717" v="27707" actId="26606"/>
          <ac:spMkLst>
            <pc:docMk/>
            <pc:sldMk cId="703232516" sldId="305"/>
            <ac:spMk id="21" creationId="{8BB56887-D0D5-4F0C-9E19-7247EB83C8B7}"/>
          </ac:spMkLst>
        </pc:spChg>
        <pc:spChg chg="add">
          <ac:chgData name="Jodi Eyigor" userId="8838cd59-cab6-4a3b-bad8-2dc2e141f16c" providerId="ADAL" clId="{EC8EB8AD-B406-4D7F-A9D4-CA4A7AB98FFD}" dt="2024-04-29T18:53:17.717" v="27707" actId="26606"/>
          <ac:spMkLst>
            <pc:docMk/>
            <pc:sldMk cId="703232516" sldId="305"/>
            <ac:spMk id="23" creationId="{081E4A58-353D-44AE-B2FC-2A74E2E400F7}"/>
          </ac:spMkLst>
        </pc:spChg>
      </pc:sldChg>
      <pc:sldChg chg="addSp delSp modSp new mod setBg delDesignElem">
        <pc:chgData name="Jodi Eyigor" userId="8838cd59-cab6-4a3b-bad8-2dc2e141f16c" providerId="ADAL" clId="{EC8EB8AD-B406-4D7F-A9D4-CA4A7AB98FFD}" dt="2024-04-29T17:56:10.424" v="27410"/>
        <pc:sldMkLst>
          <pc:docMk/>
          <pc:sldMk cId="873935095" sldId="306"/>
        </pc:sldMkLst>
        <pc:spChg chg="mod">
          <ac:chgData name="Jodi Eyigor" userId="8838cd59-cab6-4a3b-bad8-2dc2e141f16c" providerId="ADAL" clId="{EC8EB8AD-B406-4D7F-A9D4-CA4A7AB98FFD}" dt="2024-04-29T16:55:41.814" v="25860" actId="26606"/>
          <ac:spMkLst>
            <pc:docMk/>
            <pc:sldMk cId="873935095" sldId="306"/>
            <ac:spMk id="2" creationId="{04930A0D-FC20-211C-06C5-54BE79E17D91}"/>
          </ac:spMkLst>
        </pc:spChg>
        <pc:spChg chg="del mod">
          <ac:chgData name="Jodi Eyigor" userId="8838cd59-cab6-4a3b-bad8-2dc2e141f16c" providerId="ADAL" clId="{EC8EB8AD-B406-4D7F-A9D4-CA4A7AB98FFD}" dt="2024-04-29T16:55:41.814" v="25860" actId="26606"/>
          <ac:spMkLst>
            <pc:docMk/>
            <pc:sldMk cId="873935095" sldId="306"/>
            <ac:spMk id="3" creationId="{A923AD1D-E6C2-9898-CFD3-CC142017A6AA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873935095" sldId="306"/>
            <ac:spMk id="9" creationId="{2659FDB4-FCBE-4A89-B46D-43D4FA54464D}"/>
          </ac:spMkLst>
        </pc:spChg>
        <pc:graphicFrameChg chg="add">
          <ac:chgData name="Jodi Eyigor" userId="8838cd59-cab6-4a3b-bad8-2dc2e141f16c" providerId="ADAL" clId="{EC8EB8AD-B406-4D7F-A9D4-CA4A7AB98FFD}" dt="2024-04-29T16:55:41.814" v="25860" actId="26606"/>
          <ac:graphicFrameMkLst>
            <pc:docMk/>
            <pc:sldMk cId="873935095" sldId="306"/>
            <ac:graphicFrameMk id="5" creationId="{CB7668D8-3F0B-79FE-FA9B-9153DC6DFC2E}"/>
          </ac:graphicFrameMkLst>
        </pc:graphicFrameChg>
        <pc:cxnChg chg="add del">
          <ac:chgData name="Jodi Eyigor" userId="8838cd59-cab6-4a3b-bad8-2dc2e141f16c" providerId="ADAL" clId="{EC8EB8AD-B406-4D7F-A9D4-CA4A7AB98FFD}" dt="2024-04-29T17:56:10.424" v="27410"/>
          <ac:cxnSpMkLst>
            <pc:docMk/>
            <pc:sldMk cId="873935095" sldId="306"/>
            <ac:cxnSpMk id="11" creationId="{C8F51B3F-8331-4E4A-AE96-D47B1006EEAD}"/>
          </ac:cxnSpMkLst>
        </pc:cxnChg>
      </pc:sldChg>
      <pc:sldChg chg="modSp new del mod">
        <pc:chgData name="Jodi Eyigor" userId="8838cd59-cab6-4a3b-bad8-2dc2e141f16c" providerId="ADAL" clId="{EC8EB8AD-B406-4D7F-A9D4-CA4A7AB98FFD}" dt="2024-04-29T17:01:20.830" v="26042" actId="2696"/>
        <pc:sldMkLst>
          <pc:docMk/>
          <pc:sldMk cId="1614544238" sldId="307"/>
        </pc:sldMkLst>
        <pc:spChg chg="mod">
          <ac:chgData name="Jodi Eyigor" userId="8838cd59-cab6-4a3b-bad8-2dc2e141f16c" providerId="ADAL" clId="{EC8EB8AD-B406-4D7F-A9D4-CA4A7AB98FFD}" dt="2024-04-29T14:04:35.311" v="21780"/>
          <ac:spMkLst>
            <pc:docMk/>
            <pc:sldMk cId="1614544238" sldId="307"/>
            <ac:spMk id="2" creationId="{5BA3DDD7-E3E8-3C0A-AD71-D1DB812620BD}"/>
          </ac:spMkLst>
        </pc:spChg>
        <pc:spChg chg="mod">
          <ac:chgData name="Jodi Eyigor" userId="8838cd59-cab6-4a3b-bad8-2dc2e141f16c" providerId="ADAL" clId="{EC8EB8AD-B406-4D7F-A9D4-CA4A7AB98FFD}" dt="2024-04-29T14:04:35.311" v="21780"/>
          <ac:spMkLst>
            <pc:docMk/>
            <pc:sldMk cId="1614544238" sldId="307"/>
            <ac:spMk id="3" creationId="{A694F2C4-AA02-5665-03E9-752D793F63C9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7:58:06.940" v="27415" actId="26606"/>
        <pc:sldMkLst>
          <pc:docMk/>
          <pc:sldMk cId="2343401744" sldId="308"/>
        </pc:sldMkLst>
        <pc:spChg chg="mod">
          <ac:chgData name="Jodi Eyigor" userId="8838cd59-cab6-4a3b-bad8-2dc2e141f16c" providerId="ADAL" clId="{EC8EB8AD-B406-4D7F-A9D4-CA4A7AB98FFD}" dt="2024-04-29T17:58:06.940" v="27415" actId="26606"/>
          <ac:spMkLst>
            <pc:docMk/>
            <pc:sldMk cId="2343401744" sldId="308"/>
            <ac:spMk id="2" creationId="{D87AA79D-127A-8E9C-907A-6C5AB72A378B}"/>
          </ac:spMkLst>
        </pc:spChg>
        <pc:spChg chg="mod">
          <ac:chgData name="Jodi Eyigor" userId="8838cd59-cab6-4a3b-bad8-2dc2e141f16c" providerId="ADAL" clId="{EC8EB8AD-B406-4D7F-A9D4-CA4A7AB98FFD}" dt="2024-04-29T17:58:06.940" v="27415" actId="26606"/>
          <ac:spMkLst>
            <pc:docMk/>
            <pc:sldMk cId="2343401744" sldId="308"/>
            <ac:spMk id="3" creationId="{40819044-F931-4435-F033-DBB401427786}"/>
          </ac:spMkLst>
        </pc:spChg>
        <pc:spChg chg="add">
          <ac:chgData name="Jodi Eyigor" userId="8838cd59-cab6-4a3b-bad8-2dc2e141f16c" providerId="ADAL" clId="{EC8EB8AD-B406-4D7F-A9D4-CA4A7AB98FFD}" dt="2024-04-29T17:58:06.940" v="27415" actId="26606"/>
          <ac:spMkLst>
            <pc:docMk/>
            <pc:sldMk cId="2343401744" sldId="308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7:58:06.940" v="27415" actId="26606"/>
          <ac:spMkLst>
            <pc:docMk/>
            <pc:sldMk cId="2343401744" sldId="308"/>
            <ac:spMk id="10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7:58:11.358" v="27416" actId="26606"/>
        <pc:sldMkLst>
          <pc:docMk/>
          <pc:sldMk cId="3518357587" sldId="309"/>
        </pc:sldMkLst>
        <pc:spChg chg="mod">
          <ac:chgData name="Jodi Eyigor" userId="8838cd59-cab6-4a3b-bad8-2dc2e141f16c" providerId="ADAL" clId="{EC8EB8AD-B406-4D7F-A9D4-CA4A7AB98FFD}" dt="2024-04-29T17:58:11.358" v="27416" actId="26606"/>
          <ac:spMkLst>
            <pc:docMk/>
            <pc:sldMk cId="3518357587" sldId="309"/>
            <ac:spMk id="2" creationId="{57EFCFD4-3E28-5C5B-AF3D-C294DC387B95}"/>
          </ac:spMkLst>
        </pc:spChg>
        <pc:spChg chg="mod">
          <ac:chgData name="Jodi Eyigor" userId="8838cd59-cab6-4a3b-bad8-2dc2e141f16c" providerId="ADAL" clId="{EC8EB8AD-B406-4D7F-A9D4-CA4A7AB98FFD}" dt="2024-04-29T17:58:11.358" v="27416" actId="26606"/>
          <ac:spMkLst>
            <pc:docMk/>
            <pc:sldMk cId="3518357587" sldId="309"/>
            <ac:spMk id="3" creationId="{B417025A-60D1-100C-2143-42A4A79F462E}"/>
          </ac:spMkLst>
        </pc:spChg>
        <pc:spChg chg="add">
          <ac:chgData name="Jodi Eyigor" userId="8838cd59-cab6-4a3b-bad8-2dc2e141f16c" providerId="ADAL" clId="{EC8EB8AD-B406-4D7F-A9D4-CA4A7AB98FFD}" dt="2024-04-29T17:58:11.358" v="27416" actId="26606"/>
          <ac:spMkLst>
            <pc:docMk/>
            <pc:sldMk cId="3518357587" sldId="309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7:58:11.358" v="27416" actId="26606"/>
          <ac:spMkLst>
            <pc:docMk/>
            <pc:sldMk cId="3518357587" sldId="309"/>
            <ac:spMk id="10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5-05T23:35:25.971" v="31141" actId="20577"/>
        <pc:sldMkLst>
          <pc:docMk/>
          <pc:sldMk cId="622527692" sldId="310"/>
        </pc:sldMkLst>
        <pc:spChg chg="mod">
          <ac:chgData name="Jodi Eyigor" userId="8838cd59-cab6-4a3b-bad8-2dc2e141f16c" providerId="ADAL" clId="{EC8EB8AD-B406-4D7F-A9D4-CA4A7AB98FFD}" dt="2024-04-29T17:58:16.718" v="27417" actId="26606"/>
          <ac:spMkLst>
            <pc:docMk/>
            <pc:sldMk cId="622527692" sldId="310"/>
            <ac:spMk id="2" creationId="{C5E37D4C-3B18-E295-31D7-5CC8310E21D7}"/>
          </ac:spMkLst>
        </pc:spChg>
        <pc:spChg chg="mod">
          <ac:chgData name="Jodi Eyigor" userId="8838cd59-cab6-4a3b-bad8-2dc2e141f16c" providerId="ADAL" clId="{EC8EB8AD-B406-4D7F-A9D4-CA4A7AB98FFD}" dt="2024-05-05T23:35:25.971" v="31141" actId="20577"/>
          <ac:spMkLst>
            <pc:docMk/>
            <pc:sldMk cId="622527692" sldId="310"/>
            <ac:spMk id="3" creationId="{267AB8BB-1971-5225-334E-BC025855E676}"/>
          </ac:spMkLst>
        </pc:spChg>
        <pc:spChg chg="add">
          <ac:chgData name="Jodi Eyigor" userId="8838cd59-cab6-4a3b-bad8-2dc2e141f16c" providerId="ADAL" clId="{EC8EB8AD-B406-4D7F-A9D4-CA4A7AB98FFD}" dt="2024-04-29T17:58:16.718" v="27417" actId="26606"/>
          <ac:spMkLst>
            <pc:docMk/>
            <pc:sldMk cId="622527692" sldId="310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7:58:16.718" v="27417" actId="26606"/>
          <ac:spMkLst>
            <pc:docMk/>
            <pc:sldMk cId="622527692" sldId="310"/>
            <ac:spMk id="10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5-05T23:40:07.966" v="31192" actId="20577"/>
        <pc:sldMkLst>
          <pc:docMk/>
          <pc:sldMk cId="1264943262" sldId="311"/>
        </pc:sldMkLst>
        <pc:spChg chg="mod">
          <ac:chgData name="Jodi Eyigor" userId="8838cd59-cab6-4a3b-bad8-2dc2e141f16c" providerId="ADAL" clId="{EC8EB8AD-B406-4D7F-A9D4-CA4A7AB98FFD}" dt="2024-04-29T17:58:27.495" v="27418" actId="26606"/>
          <ac:spMkLst>
            <pc:docMk/>
            <pc:sldMk cId="1264943262" sldId="311"/>
            <ac:spMk id="2" creationId="{F68278D2-961C-BEF4-4E1B-AD7182411646}"/>
          </ac:spMkLst>
        </pc:spChg>
        <pc:spChg chg="mod">
          <ac:chgData name="Jodi Eyigor" userId="8838cd59-cab6-4a3b-bad8-2dc2e141f16c" providerId="ADAL" clId="{EC8EB8AD-B406-4D7F-A9D4-CA4A7AB98FFD}" dt="2024-05-05T23:40:07.966" v="31192" actId="20577"/>
          <ac:spMkLst>
            <pc:docMk/>
            <pc:sldMk cId="1264943262" sldId="311"/>
            <ac:spMk id="3" creationId="{D8577025-D1E6-42E9-C359-515F011D742C}"/>
          </ac:spMkLst>
        </pc:spChg>
        <pc:spChg chg="add">
          <ac:chgData name="Jodi Eyigor" userId="8838cd59-cab6-4a3b-bad8-2dc2e141f16c" providerId="ADAL" clId="{EC8EB8AD-B406-4D7F-A9D4-CA4A7AB98FFD}" dt="2024-04-29T17:58:27.495" v="27418" actId="26606"/>
          <ac:spMkLst>
            <pc:docMk/>
            <pc:sldMk cId="1264943262" sldId="311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7:58:27.495" v="27418" actId="26606"/>
          <ac:spMkLst>
            <pc:docMk/>
            <pc:sldMk cId="1264943262" sldId="311"/>
            <ac:spMk id="10" creationId="{DB17E863-922E-4C26-BD64-E8FD41D28661}"/>
          </ac:spMkLst>
        </pc:spChg>
      </pc:sldChg>
      <pc:sldChg chg="addSp delSp modSp new mod setBg delDesignElem">
        <pc:chgData name="Jodi Eyigor" userId="8838cd59-cab6-4a3b-bad8-2dc2e141f16c" providerId="ADAL" clId="{EC8EB8AD-B406-4D7F-A9D4-CA4A7AB98FFD}" dt="2024-04-29T17:56:10.424" v="27410"/>
        <pc:sldMkLst>
          <pc:docMk/>
          <pc:sldMk cId="1098241940" sldId="312"/>
        </pc:sldMkLst>
        <pc:spChg chg="mod">
          <ac:chgData name="Jodi Eyigor" userId="8838cd59-cab6-4a3b-bad8-2dc2e141f16c" providerId="ADAL" clId="{EC8EB8AD-B406-4D7F-A9D4-CA4A7AB98FFD}" dt="2024-04-29T17:31:50.750" v="26705" actId="26606"/>
          <ac:spMkLst>
            <pc:docMk/>
            <pc:sldMk cId="1098241940" sldId="312"/>
            <ac:spMk id="2" creationId="{DF5FD4F2-434D-DD1E-5A9D-05197E4F7990}"/>
          </ac:spMkLst>
        </pc:spChg>
        <pc:spChg chg="mod">
          <ac:chgData name="Jodi Eyigor" userId="8838cd59-cab6-4a3b-bad8-2dc2e141f16c" providerId="ADAL" clId="{EC8EB8AD-B406-4D7F-A9D4-CA4A7AB98FFD}" dt="2024-04-29T17:31:50.750" v="26705" actId="26606"/>
          <ac:spMkLst>
            <pc:docMk/>
            <pc:sldMk cId="1098241940" sldId="312"/>
            <ac:spMk id="3" creationId="{BC10003A-9E14-FF0A-C764-0EDD18D8F7BF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1098241940" sldId="312"/>
            <ac:spMk id="8" creationId="{389575E1-3389-451A-A5F7-27854C25C599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1098241940" sldId="312"/>
            <ac:spMk id="10" creationId="{A53CCC5C-D88E-40FB-B30B-23DCDBD01D37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1098241940" sldId="312"/>
            <ac:spMk id="12" creationId="{081E4A58-353D-44AE-B2FC-2A74E2E400F7}"/>
          </ac:spMkLst>
        </pc:spChg>
      </pc:sldChg>
      <pc:sldChg chg="addSp modSp new mod setBg">
        <pc:chgData name="Jodi Eyigor" userId="8838cd59-cab6-4a3b-bad8-2dc2e141f16c" providerId="ADAL" clId="{EC8EB8AD-B406-4D7F-A9D4-CA4A7AB98FFD}" dt="2024-05-05T23:46:43.559" v="31340" actId="255"/>
        <pc:sldMkLst>
          <pc:docMk/>
          <pc:sldMk cId="1364724974" sldId="313"/>
        </pc:sldMkLst>
        <pc:spChg chg="mod">
          <ac:chgData name="Jodi Eyigor" userId="8838cd59-cab6-4a3b-bad8-2dc2e141f16c" providerId="ADAL" clId="{EC8EB8AD-B406-4D7F-A9D4-CA4A7AB98FFD}" dt="2024-04-29T17:58:40.837" v="27421" actId="26606"/>
          <ac:spMkLst>
            <pc:docMk/>
            <pc:sldMk cId="1364724974" sldId="313"/>
            <ac:spMk id="2" creationId="{D98A5F4D-106E-80E4-12EA-F5AA3E56B9A1}"/>
          </ac:spMkLst>
        </pc:spChg>
        <pc:spChg chg="mod">
          <ac:chgData name="Jodi Eyigor" userId="8838cd59-cab6-4a3b-bad8-2dc2e141f16c" providerId="ADAL" clId="{EC8EB8AD-B406-4D7F-A9D4-CA4A7AB98FFD}" dt="2024-05-05T23:46:43.559" v="31340" actId="255"/>
          <ac:spMkLst>
            <pc:docMk/>
            <pc:sldMk cId="1364724974" sldId="313"/>
            <ac:spMk id="3" creationId="{38A84203-6CD1-D3E4-9B87-DD4E137D7932}"/>
          </ac:spMkLst>
        </pc:spChg>
        <pc:spChg chg="add">
          <ac:chgData name="Jodi Eyigor" userId="8838cd59-cab6-4a3b-bad8-2dc2e141f16c" providerId="ADAL" clId="{EC8EB8AD-B406-4D7F-A9D4-CA4A7AB98FFD}" dt="2024-04-29T17:58:40.837" v="27421" actId="26606"/>
          <ac:spMkLst>
            <pc:docMk/>
            <pc:sldMk cId="1364724974" sldId="313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7:58:40.837" v="27421" actId="26606"/>
          <ac:spMkLst>
            <pc:docMk/>
            <pc:sldMk cId="1364724974" sldId="313"/>
            <ac:spMk id="10" creationId="{DB17E863-922E-4C26-BD64-E8FD41D28661}"/>
          </ac:spMkLst>
        </pc:spChg>
      </pc:sldChg>
      <pc:sldChg chg="addSp delSp modSp new del mod modClrScheme chgLayout">
        <pc:chgData name="Jodi Eyigor" userId="8838cd59-cab6-4a3b-bad8-2dc2e141f16c" providerId="ADAL" clId="{EC8EB8AD-B406-4D7F-A9D4-CA4A7AB98FFD}" dt="2024-04-29T16:54:40.307" v="25859" actId="2696"/>
        <pc:sldMkLst>
          <pc:docMk/>
          <pc:sldMk cId="2144696628" sldId="314"/>
        </pc:sldMkLst>
        <pc:spChg chg="del mod ord">
          <ac:chgData name="Jodi Eyigor" userId="8838cd59-cab6-4a3b-bad8-2dc2e141f16c" providerId="ADAL" clId="{EC8EB8AD-B406-4D7F-A9D4-CA4A7AB98FFD}" dt="2024-04-25T00:48:12.511" v="12079" actId="700"/>
          <ac:spMkLst>
            <pc:docMk/>
            <pc:sldMk cId="2144696628" sldId="314"/>
            <ac:spMk id="2" creationId="{75441010-1E3B-7ECB-1E26-9EDAC51FEF06}"/>
          </ac:spMkLst>
        </pc:spChg>
        <pc:spChg chg="del mod ord">
          <ac:chgData name="Jodi Eyigor" userId="8838cd59-cab6-4a3b-bad8-2dc2e141f16c" providerId="ADAL" clId="{EC8EB8AD-B406-4D7F-A9D4-CA4A7AB98FFD}" dt="2024-04-25T00:48:12.511" v="12079" actId="700"/>
          <ac:spMkLst>
            <pc:docMk/>
            <pc:sldMk cId="2144696628" sldId="314"/>
            <ac:spMk id="3" creationId="{7CFE8009-C9AA-C273-68FC-362E0DCB79C8}"/>
          </ac:spMkLst>
        </pc:spChg>
        <pc:spChg chg="add mod ord">
          <ac:chgData name="Jodi Eyigor" userId="8838cd59-cab6-4a3b-bad8-2dc2e141f16c" providerId="ADAL" clId="{EC8EB8AD-B406-4D7F-A9D4-CA4A7AB98FFD}" dt="2024-04-29T14:04:35.311" v="21780"/>
          <ac:spMkLst>
            <pc:docMk/>
            <pc:sldMk cId="2144696628" sldId="314"/>
            <ac:spMk id="4" creationId="{F355A8CE-42F4-08FA-06F7-73061DA8BAF2}"/>
          </ac:spMkLst>
        </pc:spChg>
        <pc:spChg chg="add mod ord">
          <ac:chgData name="Jodi Eyigor" userId="8838cd59-cab6-4a3b-bad8-2dc2e141f16c" providerId="ADAL" clId="{EC8EB8AD-B406-4D7F-A9D4-CA4A7AB98FFD}" dt="2024-04-29T14:04:35.311" v="21780"/>
          <ac:spMkLst>
            <pc:docMk/>
            <pc:sldMk cId="2144696628" sldId="314"/>
            <ac:spMk id="5" creationId="{18B94CF1-62B4-3E5A-CE67-500E0251DC1C}"/>
          </ac:spMkLst>
        </pc:spChg>
        <pc:spChg chg="add mod ord">
          <ac:chgData name="Jodi Eyigor" userId="8838cd59-cab6-4a3b-bad8-2dc2e141f16c" providerId="ADAL" clId="{EC8EB8AD-B406-4D7F-A9D4-CA4A7AB98FFD}" dt="2024-04-29T14:04:35.311" v="21780"/>
          <ac:spMkLst>
            <pc:docMk/>
            <pc:sldMk cId="2144696628" sldId="314"/>
            <ac:spMk id="6" creationId="{19553964-DE26-FACD-6E7D-1F7D5F783E83}"/>
          </ac:spMkLst>
        </pc:spChg>
        <pc:spChg chg="add mod ord">
          <ac:chgData name="Jodi Eyigor" userId="8838cd59-cab6-4a3b-bad8-2dc2e141f16c" providerId="ADAL" clId="{EC8EB8AD-B406-4D7F-A9D4-CA4A7AB98FFD}" dt="2024-04-29T14:04:35.311" v="21780"/>
          <ac:spMkLst>
            <pc:docMk/>
            <pc:sldMk cId="2144696628" sldId="314"/>
            <ac:spMk id="7" creationId="{819724C0-47E7-E629-7344-D3F7FA98F82D}"/>
          </ac:spMkLst>
        </pc:spChg>
        <pc:spChg chg="add mod ord">
          <ac:chgData name="Jodi Eyigor" userId="8838cd59-cab6-4a3b-bad8-2dc2e141f16c" providerId="ADAL" clId="{EC8EB8AD-B406-4D7F-A9D4-CA4A7AB98FFD}" dt="2024-04-29T14:04:35.311" v="21780"/>
          <ac:spMkLst>
            <pc:docMk/>
            <pc:sldMk cId="2144696628" sldId="314"/>
            <ac:spMk id="8" creationId="{C23BA956-551D-C3C4-5E53-E8993EF2A3CE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7:58:31.432" v="27419" actId="26606"/>
        <pc:sldMkLst>
          <pc:docMk/>
          <pc:sldMk cId="4170444323" sldId="315"/>
        </pc:sldMkLst>
        <pc:spChg chg="mod">
          <ac:chgData name="Jodi Eyigor" userId="8838cd59-cab6-4a3b-bad8-2dc2e141f16c" providerId="ADAL" clId="{EC8EB8AD-B406-4D7F-A9D4-CA4A7AB98FFD}" dt="2024-04-29T17:58:31.432" v="27419" actId="26606"/>
          <ac:spMkLst>
            <pc:docMk/>
            <pc:sldMk cId="4170444323" sldId="315"/>
            <ac:spMk id="2" creationId="{4F0304B3-B685-C920-5954-3B74F9C5DC2E}"/>
          </ac:spMkLst>
        </pc:spChg>
        <pc:spChg chg="mod">
          <ac:chgData name="Jodi Eyigor" userId="8838cd59-cab6-4a3b-bad8-2dc2e141f16c" providerId="ADAL" clId="{EC8EB8AD-B406-4D7F-A9D4-CA4A7AB98FFD}" dt="2024-04-29T17:58:31.432" v="27419" actId="26606"/>
          <ac:spMkLst>
            <pc:docMk/>
            <pc:sldMk cId="4170444323" sldId="315"/>
            <ac:spMk id="3" creationId="{452668EA-2B6B-2E74-0EA8-42FDA51B9A7B}"/>
          </ac:spMkLst>
        </pc:spChg>
        <pc:spChg chg="add">
          <ac:chgData name="Jodi Eyigor" userId="8838cd59-cab6-4a3b-bad8-2dc2e141f16c" providerId="ADAL" clId="{EC8EB8AD-B406-4D7F-A9D4-CA4A7AB98FFD}" dt="2024-04-29T17:58:31.432" v="27419" actId="26606"/>
          <ac:spMkLst>
            <pc:docMk/>
            <pc:sldMk cId="4170444323" sldId="315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7:58:31.432" v="27419" actId="26606"/>
          <ac:spMkLst>
            <pc:docMk/>
            <pc:sldMk cId="4170444323" sldId="315"/>
            <ac:spMk id="10" creationId="{DB17E863-922E-4C26-BD64-E8FD41D28661}"/>
          </ac:spMkLst>
        </pc:spChg>
      </pc:sldChg>
      <pc:sldChg chg="modSp new del mod">
        <pc:chgData name="Jodi Eyigor" userId="8838cd59-cab6-4a3b-bad8-2dc2e141f16c" providerId="ADAL" clId="{EC8EB8AD-B406-4D7F-A9D4-CA4A7AB98FFD}" dt="2024-04-29T17:24:37.230" v="26639" actId="2696"/>
        <pc:sldMkLst>
          <pc:docMk/>
          <pc:sldMk cId="2635358969" sldId="316"/>
        </pc:sldMkLst>
        <pc:spChg chg="mod">
          <ac:chgData name="Jodi Eyigor" userId="8838cd59-cab6-4a3b-bad8-2dc2e141f16c" providerId="ADAL" clId="{EC8EB8AD-B406-4D7F-A9D4-CA4A7AB98FFD}" dt="2024-04-29T14:04:35.311" v="21780"/>
          <ac:spMkLst>
            <pc:docMk/>
            <pc:sldMk cId="2635358969" sldId="316"/>
            <ac:spMk id="2" creationId="{7E7659E1-BCDE-7486-AB74-DCB7270A3527}"/>
          </ac:spMkLst>
        </pc:spChg>
        <pc:spChg chg="mod">
          <ac:chgData name="Jodi Eyigor" userId="8838cd59-cab6-4a3b-bad8-2dc2e141f16c" providerId="ADAL" clId="{EC8EB8AD-B406-4D7F-A9D4-CA4A7AB98FFD}" dt="2024-04-29T17:15:59.562" v="26320" actId="21"/>
          <ac:spMkLst>
            <pc:docMk/>
            <pc:sldMk cId="2635358969" sldId="316"/>
            <ac:spMk id="3" creationId="{8537F0E6-0533-A254-7C88-E7B7A26CC396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7:58:36.619" v="27420" actId="26606"/>
        <pc:sldMkLst>
          <pc:docMk/>
          <pc:sldMk cId="1437501399" sldId="317"/>
        </pc:sldMkLst>
        <pc:spChg chg="mod">
          <ac:chgData name="Jodi Eyigor" userId="8838cd59-cab6-4a3b-bad8-2dc2e141f16c" providerId="ADAL" clId="{EC8EB8AD-B406-4D7F-A9D4-CA4A7AB98FFD}" dt="2024-04-29T17:58:36.619" v="27420" actId="26606"/>
          <ac:spMkLst>
            <pc:docMk/>
            <pc:sldMk cId="1437501399" sldId="317"/>
            <ac:spMk id="2" creationId="{439831EC-DF13-56F4-6A25-9D58065694AB}"/>
          </ac:spMkLst>
        </pc:spChg>
        <pc:spChg chg="mod">
          <ac:chgData name="Jodi Eyigor" userId="8838cd59-cab6-4a3b-bad8-2dc2e141f16c" providerId="ADAL" clId="{EC8EB8AD-B406-4D7F-A9D4-CA4A7AB98FFD}" dt="2024-04-29T17:58:36.619" v="27420" actId="26606"/>
          <ac:spMkLst>
            <pc:docMk/>
            <pc:sldMk cId="1437501399" sldId="317"/>
            <ac:spMk id="3" creationId="{CC815FF5-A7A1-5BFD-A847-9AA42EF2E501}"/>
          </ac:spMkLst>
        </pc:spChg>
        <pc:spChg chg="add">
          <ac:chgData name="Jodi Eyigor" userId="8838cd59-cab6-4a3b-bad8-2dc2e141f16c" providerId="ADAL" clId="{EC8EB8AD-B406-4D7F-A9D4-CA4A7AB98FFD}" dt="2024-04-29T17:58:36.619" v="27420" actId="26606"/>
          <ac:spMkLst>
            <pc:docMk/>
            <pc:sldMk cId="1437501399" sldId="317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7:58:36.619" v="27420" actId="26606"/>
          <ac:spMkLst>
            <pc:docMk/>
            <pc:sldMk cId="1437501399" sldId="317"/>
            <ac:spMk id="10" creationId="{DB17E863-922E-4C26-BD64-E8FD41D28661}"/>
          </ac:spMkLst>
        </pc:spChg>
      </pc:sldChg>
      <pc:sldChg chg="addSp delSp modSp new mod modClrScheme chgLayout">
        <pc:chgData name="Jodi Eyigor" userId="8838cd59-cab6-4a3b-bad8-2dc2e141f16c" providerId="ADAL" clId="{EC8EB8AD-B406-4D7F-A9D4-CA4A7AB98FFD}" dt="2024-04-29T17:56:10.424" v="27410"/>
        <pc:sldMkLst>
          <pc:docMk/>
          <pc:sldMk cId="649938672" sldId="318"/>
        </pc:sldMkLst>
        <pc:spChg chg="del mod ord">
          <ac:chgData name="Jodi Eyigor" userId="8838cd59-cab6-4a3b-bad8-2dc2e141f16c" providerId="ADAL" clId="{EC8EB8AD-B406-4D7F-A9D4-CA4A7AB98FFD}" dt="2024-04-25T01:15:22.084" v="14781" actId="700"/>
          <ac:spMkLst>
            <pc:docMk/>
            <pc:sldMk cId="649938672" sldId="318"/>
            <ac:spMk id="2" creationId="{6350F950-60CC-1CC7-F8D1-EDB019A7D1B1}"/>
          </ac:spMkLst>
        </pc:spChg>
        <pc:spChg chg="del">
          <ac:chgData name="Jodi Eyigor" userId="8838cd59-cab6-4a3b-bad8-2dc2e141f16c" providerId="ADAL" clId="{EC8EB8AD-B406-4D7F-A9D4-CA4A7AB98FFD}" dt="2024-04-25T01:15:22.084" v="14781" actId="700"/>
          <ac:spMkLst>
            <pc:docMk/>
            <pc:sldMk cId="649938672" sldId="318"/>
            <ac:spMk id="3" creationId="{9A3108A9-FCE7-1664-A7C2-48152395EA7E}"/>
          </ac:spMkLst>
        </pc:spChg>
        <pc:spChg chg="del">
          <ac:chgData name="Jodi Eyigor" userId="8838cd59-cab6-4a3b-bad8-2dc2e141f16c" providerId="ADAL" clId="{EC8EB8AD-B406-4D7F-A9D4-CA4A7AB98FFD}" dt="2024-04-25T01:15:22.084" v="14781" actId="700"/>
          <ac:spMkLst>
            <pc:docMk/>
            <pc:sldMk cId="649938672" sldId="318"/>
            <ac:spMk id="4" creationId="{C116450C-E455-684C-D5C9-9F80EB2BC092}"/>
          </ac:spMkLst>
        </pc:spChg>
        <pc:spChg chg="del">
          <ac:chgData name="Jodi Eyigor" userId="8838cd59-cab6-4a3b-bad8-2dc2e141f16c" providerId="ADAL" clId="{EC8EB8AD-B406-4D7F-A9D4-CA4A7AB98FFD}" dt="2024-04-25T01:15:22.084" v="14781" actId="700"/>
          <ac:spMkLst>
            <pc:docMk/>
            <pc:sldMk cId="649938672" sldId="318"/>
            <ac:spMk id="5" creationId="{D5643F0E-233E-7AC7-B76B-B203A698249B}"/>
          </ac:spMkLst>
        </pc:spChg>
        <pc:spChg chg="del">
          <ac:chgData name="Jodi Eyigor" userId="8838cd59-cab6-4a3b-bad8-2dc2e141f16c" providerId="ADAL" clId="{EC8EB8AD-B406-4D7F-A9D4-CA4A7AB98FFD}" dt="2024-04-25T01:15:22.084" v="14781" actId="700"/>
          <ac:spMkLst>
            <pc:docMk/>
            <pc:sldMk cId="649938672" sldId="318"/>
            <ac:spMk id="6" creationId="{84C11012-A9AE-A99C-68E7-F4FDFD1F30D8}"/>
          </ac:spMkLst>
        </pc:spChg>
        <pc:spChg chg="add del mod ord">
          <ac:chgData name="Jodi Eyigor" userId="8838cd59-cab6-4a3b-bad8-2dc2e141f16c" providerId="ADAL" clId="{EC8EB8AD-B406-4D7F-A9D4-CA4A7AB98FFD}" dt="2024-04-25T01:15:28.801" v="14782" actId="700"/>
          <ac:spMkLst>
            <pc:docMk/>
            <pc:sldMk cId="649938672" sldId="318"/>
            <ac:spMk id="7" creationId="{D81031FD-CF23-393E-B699-5D5F1E2FBB2A}"/>
          </ac:spMkLst>
        </pc:spChg>
        <pc:spChg chg="add mod ord">
          <ac:chgData name="Jodi Eyigor" userId="8838cd59-cab6-4a3b-bad8-2dc2e141f16c" providerId="ADAL" clId="{EC8EB8AD-B406-4D7F-A9D4-CA4A7AB98FFD}" dt="2024-04-29T17:56:10.424" v="27410"/>
          <ac:spMkLst>
            <pc:docMk/>
            <pc:sldMk cId="649938672" sldId="318"/>
            <ac:spMk id="8" creationId="{60D1008E-0FDE-96CD-1FAB-4490CEC67B1D}"/>
          </ac:spMkLst>
        </pc:spChg>
        <pc:spChg chg="add del mod ord">
          <ac:chgData name="Jodi Eyigor" userId="8838cd59-cab6-4a3b-bad8-2dc2e141f16c" providerId="ADAL" clId="{EC8EB8AD-B406-4D7F-A9D4-CA4A7AB98FFD}" dt="2024-04-25T01:16:10.571" v="14783" actId="1032"/>
          <ac:spMkLst>
            <pc:docMk/>
            <pc:sldMk cId="649938672" sldId="318"/>
            <ac:spMk id="9" creationId="{5AB7AEF3-739A-7E27-590A-CD1695998FAB}"/>
          </ac:spMkLst>
        </pc:spChg>
        <pc:graphicFrameChg chg="add mod modGraphic">
          <ac:chgData name="Jodi Eyigor" userId="8838cd59-cab6-4a3b-bad8-2dc2e141f16c" providerId="ADAL" clId="{EC8EB8AD-B406-4D7F-A9D4-CA4A7AB98FFD}" dt="2024-04-29T17:28:25.786" v="26664" actId="14100"/>
          <ac:graphicFrameMkLst>
            <pc:docMk/>
            <pc:sldMk cId="649938672" sldId="318"/>
            <ac:graphicFrameMk id="10" creationId="{12864B1D-C298-1D57-E770-AA545F382883}"/>
          </ac:graphicFrameMkLst>
        </pc:graphicFrameChg>
      </pc:sldChg>
      <pc:sldChg chg="addSp modSp new mod setBg">
        <pc:chgData name="Jodi Eyigor" userId="8838cd59-cab6-4a3b-bad8-2dc2e141f16c" providerId="ADAL" clId="{EC8EB8AD-B406-4D7F-A9D4-CA4A7AB98FFD}" dt="2024-04-29T18:00:04.348" v="27428" actId="26606"/>
        <pc:sldMkLst>
          <pc:docMk/>
          <pc:sldMk cId="2597290378" sldId="319"/>
        </pc:sldMkLst>
        <pc:spChg chg="mod">
          <ac:chgData name="Jodi Eyigor" userId="8838cd59-cab6-4a3b-bad8-2dc2e141f16c" providerId="ADAL" clId="{EC8EB8AD-B406-4D7F-A9D4-CA4A7AB98FFD}" dt="2024-04-29T18:00:04.348" v="27428" actId="26606"/>
          <ac:spMkLst>
            <pc:docMk/>
            <pc:sldMk cId="2597290378" sldId="319"/>
            <ac:spMk id="2" creationId="{AFF42321-566C-D1E4-4BA3-1E4728B8C04C}"/>
          </ac:spMkLst>
        </pc:spChg>
        <pc:spChg chg="mod">
          <ac:chgData name="Jodi Eyigor" userId="8838cd59-cab6-4a3b-bad8-2dc2e141f16c" providerId="ADAL" clId="{EC8EB8AD-B406-4D7F-A9D4-CA4A7AB98FFD}" dt="2024-04-29T18:00:04.348" v="27428" actId="26606"/>
          <ac:spMkLst>
            <pc:docMk/>
            <pc:sldMk cId="2597290378" sldId="319"/>
            <ac:spMk id="3" creationId="{3DACDE6D-91BD-6C51-865E-EDE23CCAEC6D}"/>
          </ac:spMkLst>
        </pc:spChg>
        <pc:spChg chg="add">
          <ac:chgData name="Jodi Eyigor" userId="8838cd59-cab6-4a3b-bad8-2dc2e141f16c" providerId="ADAL" clId="{EC8EB8AD-B406-4D7F-A9D4-CA4A7AB98FFD}" dt="2024-04-29T18:00:04.348" v="27428" actId="26606"/>
          <ac:spMkLst>
            <pc:docMk/>
            <pc:sldMk cId="2597290378" sldId="319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0:04.348" v="27428" actId="26606"/>
          <ac:spMkLst>
            <pc:docMk/>
            <pc:sldMk cId="2597290378" sldId="319"/>
            <ac:spMk id="10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8:00:08.206" v="27429" actId="26606"/>
        <pc:sldMkLst>
          <pc:docMk/>
          <pc:sldMk cId="3314110012" sldId="320"/>
        </pc:sldMkLst>
        <pc:spChg chg="mod">
          <ac:chgData name="Jodi Eyigor" userId="8838cd59-cab6-4a3b-bad8-2dc2e141f16c" providerId="ADAL" clId="{EC8EB8AD-B406-4D7F-A9D4-CA4A7AB98FFD}" dt="2024-04-29T18:00:08.206" v="27429" actId="26606"/>
          <ac:spMkLst>
            <pc:docMk/>
            <pc:sldMk cId="3314110012" sldId="320"/>
            <ac:spMk id="2" creationId="{3548C158-87F4-AE67-1979-C6BB9685124F}"/>
          </ac:spMkLst>
        </pc:spChg>
        <pc:spChg chg="mod">
          <ac:chgData name="Jodi Eyigor" userId="8838cd59-cab6-4a3b-bad8-2dc2e141f16c" providerId="ADAL" clId="{EC8EB8AD-B406-4D7F-A9D4-CA4A7AB98FFD}" dt="2024-04-29T18:00:08.206" v="27429" actId="26606"/>
          <ac:spMkLst>
            <pc:docMk/>
            <pc:sldMk cId="3314110012" sldId="320"/>
            <ac:spMk id="3" creationId="{5C2C382A-2DF5-8FC0-B839-405EB2D25D43}"/>
          </ac:spMkLst>
        </pc:spChg>
        <pc:spChg chg="add">
          <ac:chgData name="Jodi Eyigor" userId="8838cd59-cab6-4a3b-bad8-2dc2e141f16c" providerId="ADAL" clId="{EC8EB8AD-B406-4D7F-A9D4-CA4A7AB98FFD}" dt="2024-04-29T18:00:08.206" v="27429" actId="26606"/>
          <ac:spMkLst>
            <pc:docMk/>
            <pc:sldMk cId="3314110012" sldId="320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0:08.206" v="27429" actId="26606"/>
          <ac:spMkLst>
            <pc:docMk/>
            <pc:sldMk cId="3314110012" sldId="320"/>
            <ac:spMk id="10" creationId="{DB17E863-922E-4C26-BD64-E8FD41D28661}"/>
          </ac:spMkLst>
        </pc:spChg>
      </pc:sldChg>
      <pc:sldChg chg="addSp delSp modSp new mod setBg delDesignElem">
        <pc:chgData name="Jodi Eyigor" userId="8838cd59-cab6-4a3b-bad8-2dc2e141f16c" providerId="ADAL" clId="{EC8EB8AD-B406-4D7F-A9D4-CA4A7AB98FFD}" dt="2024-04-29T17:56:10.424" v="27410"/>
        <pc:sldMkLst>
          <pc:docMk/>
          <pc:sldMk cId="16911096" sldId="321"/>
        </pc:sldMkLst>
        <pc:spChg chg="mod">
          <ac:chgData name="Jodi Eyigor" userId="8838cd59-cab6-4a3b-bad8-2dc2e141f16c" providerId="ADAL" clId="{EC8EB8AD-B406-4D7F-A9D4-CA4A7AB98FFD}" dt="2024-04-29T17:32:02.348" v="26706" actId="26606"/>
          <ac:spMkLst>
            <pc:docMk/>
            <pc:sldMk cId="16911096" sldId="321"/>
            <ac:spMk id="2" creationId="{DA357A00-100B-9E36-EBDA-FBB0FA71B8BD}"/>
          </ac:spMkLst>
        </pc:spChg>
        <pc:spChg chg="mod">
          <ac:chgData name="Jodi Eyigor" userId="8838cd59-cab6-4a3b-bad8-2dc2e141f16c" providerId="ADAL" clId="{EC8EB8AD-B406-4D7F-A9D4-CA4A7AB98FFD}" dt="2024-04-29T17:32:02.348" v="26706" actId="26606"/>
          <ac:spMkLst>
            <pc:docMk/>
            <pc:sldMk cId="16911096" sldId="321"/>
            <ac:spMk id="3" creationId="{25F2AAB3-CA76-05A1-809A-A198FEC8715C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16911096" sldId="321"/>
            <ac:spMk id="8" creationId="{389575E1-3389-451A-A5F7-27854C25C599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16911096" sldId="321"/>
            <ac:spMk id="10" creationId="{A53CCC5C-D88E-40FB-B30B-23DCDBD01D37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16911096" sldId="321"/>
            <ac:spMk id="12" creationId="{081E4A58-353D-44AE-B2FC-2A74E2E400F7}"/>
          </ac:spMkLst>
        </pc:spChg>
      </pc:sldChg>
      <pc:sldChg chg="addSp delSp modSp new mod setBg delDesignElem">
        <pc:chgData name="Jodi Eyigor" userId="8838cd59-cab6-4a3b-bad8-2dc2e141f16c" providerId="ADAL" clId="{EC8EB8AD-B406-4D7F-A9D4-CA4A7AB98FFD}" dt="2024-04-29T17:56:10.424" v="27410"/>
        <pc:sldMkLst>
          <pc:docMk/>
          <pc:sldMk cId="3981520590" sldId="322"/>
        </pc:sldMkLst>
        <pc:spChg chg="mod">
          <ac:chgData name="Jodi Eyigor" userId="8838cd59-cab6-4a3b-bad8-2dc2e141f16c" providerId="ADAL" clId="{EC8EB8AD-B406-4D7F-A9D4-CA4A7AB98FFD}" dt="2024-04-29T17:31:22.385" v="26704" actId="26606"/>
          <ac:spMkLst>
            <pc:docMk/>
            <pc:sldMk cId="3981520590" sldId="322"/>
            <ac:spMk id="2" creationId="{603321BE-CA6C-5F8C-02CC-C1F8C64BE3D7}"/>
          </ac:spMkLst>
        </pc:spChg>
        <pc:spChg chg="mod">
          <ac:chgData name="Jodi Eyigor" userId="8838cd59-cab6-4a3b-bad8-2dc2e141f16c" providerId="ADAL" clId="{EC8EB8AD-B406-4D7F-A9D4-CA4A7AB98FFD}" dt="2024-04-29T17:31:22.385" v="26704" actId="26606"/>
          <ac:spMkLst>
            <pc:docMk/>
            <pc:sldMk cId="3981520590" sldId="322"/>
            <ac:spMk id="3" creationId="{BC29F878-96BB-B51E-21E4-FA91BFE37EDC}"/>
          </ac:spMkLst>
        </pc:spChg>
        <pc:spChg chg="add del">
          <ac:chgData name="Jodi Eyigor" userId="8838cd59-cab6-4a3b-bad8-2dc2e141f16c" providerId="ADAL" clId="{EC8EB8AD-B406-4D7F-A9D4-CA4A7AB98FFD}" dt="2024-04-29T17:31:00.221" v="26699" actId="26606"/>
          <ac:spMkLst>
            <pc:docMk/>
            <pc:sldMk cId="3981520590" sldId="322"/>
            <ac:spMk id="5" creationId="{3741B58E-3B65-4A01-A276-975AB2CF8A08}"/>
          </ac:spMkLst>
        </pc:spChg>
        <pc:spChg chg="add del">
          <ac:chgData name="Jodi Eyigor" userId="8838cd59-cab6-4a3b-bad8-2dc2e141f16c" providerId="ADAL" clId="{EC8EB8AD-B406-4D7F-A9D4-CA4A7AB98FFD}" dt="2024-04-29T17:31:00.221" v="26699" actId="26606"/>
          <ac:spMkLst>
            <pc:docMk/>
            <pc:sldMk cId="3981520590" sldId="322"/>
            <ac:spMk id="6" creationId="{7AAC67C3-831B-4AB1-A259-DFB839CAFAFC}"/>
          </ac:spMkLst>
        </pc:spChg>
        <pc:spChg chg="add del">
          <ac:chgData name="Jodi Eyigor" userId="8838cd59-cab6-4a3b-bad8-2dc2e141f16c" providerId="ADAL" clId="{EC8EB8AD-B406-4D7F-A9D4-CA4A7AB98FFD}" dt="2024-04-29T17:31:00.221" v="26699" actId="26606"/>
          <ac:spMkLst>
            <pc:docMk/>
            <pc:sldMk cId="3981520590" sldId="322"/>
            <ac:spMk id="7" creationId="{054B3F04-9EAC-45C0-B3CE-0387EEA10A0C}"/>
          </ac:spMkLst>
        </pc:spChg>
        <pc:spChg chg="add del">
          <ac:chgData name="Jodi Eyigor" userId="8838cd59-cab6-4a3b-bad8-2dc2e141f16c" providerId="ADAL" clId="{EC8EB8AD-B406-4D7F-A9D4-CA4A7AB98FFD}" dt="2024-04-29T17:31:05.133" v="26701" actId="26606"/>
          <ac:spMkLst>
            <pc:docMk/>
            <pc:sldMk cId="3981520590" sldId="322"/>
            <ac:spMk id="8" creationId="{3741B58E-3B65-4A01-A276-975AB2CF8A08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3981520590" sldId="322"/>
            <ac:spMk id="9" creationId="{389575E1-3389-451A-A5F7-27854C25C599}"/>
          </ac:spMkLst>
        </pc:spChg>
        <pc:spChg chg="add del">
          <ac:chgData name="Jodi Eyigor" userId="8838cd59-cab6-4a3b-bad8-2dc2e141f16c" providerId="ADAL" clId="{EC8EB8AD-B406-4D7F-A9D4-CA4A7AB98FFD}" dt="2024-04-29T17:31:05.133" v="26701" actId="26606"/>
          <ac:spMkLst>
            <pc:docMk/>
            <pc:sldMk cId="3981520590" sldId="322"/>
            <ac:spMk id="10" creationId="{7AAC67C3-831B-4AB1-A259-DFB839CAFAFC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3981520590" sldId="322"/>
            <ac:spMk id="11" creationId="{A53CCC5C-D88E-40FB-B30B-23DCDBD01D37}"/>
          </ac:spMkLst>
        </pc:spChg>
        <pc:spChg chg="add del">
          <ac:chgData name="Jodi Eyigor" userId="8838cd59-cab6-4a3b-bad8-2dc2e141f16c" providerId="ADAL" clId="{EC8EB8AD-B406-4D7F-A9D4-CA4A7AB98FFD}" dt="2024-04-29T17:31:05.133" v="26701" actId="26606"/>
          <ac:spMkLst>
            <pc:docMk/>
            <pc:sldMk cId="3981520590" sldId="322"/>
            <ac:spMk id="12" creationId="{054B3F04-9EAC-45C0-B3CE-0387EEA10A0C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3981520590" sldId="322"/>
            <ac:spMk id="13" creationId="{081E4A58-353D-44AE-B2FC-2A74E2E400F7}"/>
          </ac:spMkLst>
        </pc:spChg>
      </pc:sldChg>
      <pc:sldChg chg="addSp delSp modSp new del mod modClrScheme chgLayout">
        <pc:chgData name="Jodi Eyigor" userId="8838cd59-cab6-4a3b-bad8-2dc2e141f16c" providerId="ADAL" clId="{EC8EB8AD-B406-4D7F-A9D4-CA4A7AB98FFD}" dt="2024-04-29T16:44:05.148" v="25251" actId="2696"/>
        <pc:sldMkLst>
          <pc:docMk/>
          <pc:sldMk cId="1999407649" sldId="323"/>
        </pc:sldMkLst>
        <pc:spChg chg="mod ord">
          <ac:chgData name="Jodi Eyigor" userId="8838cd59-cab6-4a3b-bad8-2dc2e141f16c" providerId="ADAL" clId="{EC8EB8AD-B406-4D7F-A9D4-CA4A7AB98FFD}" dt="2024-04-29T16:43:02.978" v="25138" actId="20577"/>
          <ac:spMkLst>
            <pc:docMk/>
            <pc:sldMk cId="1999407649" sldId="323"/>
            <ac:spMk id="2" creationId="{10515E01-6640-A2A8-D653-327DE2A55D1B}"/>
          </ac:spMkLst>
        </pc:spChg>
        <pc:spChg chg="mod ord">
          <ac:chgData name="Jodi Eyigor" userId="8838cd59-cab6-4a3b-bad8-2dc2e141f16c" providerId="ADAL" clId="{EC8EB8AD-B406-4D7F-A9D4-CA4A7AB98FFD}" dt="2024-04-29T16:42:45.007" v="25104" actId="700"/>
          <ac:spMkLst>
            <pc:docMk/>
            <pc:sldMk cId="1999407649" sldId="323"/>
            <ac:spMk id="3" creationId="{8AA47F46-7CAC-9455-2844-0221D51519DC}"/>
          </ac:spMkLst>
        </pc:spChg>
        <pc:spChg chg="add del mod ord">
          <ac:chgData name="Jodi Eyigor" userId="8838cd59-cab6-4a3b-bad8-2dc2e141f16c" providerId="ADAL" clId="{EC8EB8AD-B406-4D7F-A9D4-CA4A7AB98FFD}" dt="2024-04-29T16:42:45.007" v="25104" actId="700"/>
          <ac:spMkLst>
            <pc:docMk/>
            <pc:sldMk cId="1999407649" sldId="323"/>
            <ac:spMk id="4" creationId="{ED5E2B48-02C0-56F5-ED7B-B0A93D0380F1}"/>
          </ac:spMkLst>
        </pc:spChg>
      </pc:sldChg>
      <pc:sldChg chg="addSp delSp modSp new mod setBg delDesignElem">
        <pc:chgData name="Jodi Eyigor" userId="8838cd59-cab6-4a3b-bad8-2dc2e141f16c" providerId="ADAL" clId="{EC8EB8AD-B406-4D7F-A9D4-CA4A7AB98FFD}" dt="2024-04-29T17:56:10.424" v="27410"/>
        <pc:sldMkLst>
          <pc:docMk/>
          <pc:sldMk cId="618416337" sldId="324"/>
        </pc:sldMkLst>
        <pc:spChg chg="mod">
          <ac:chgData name="Jodi Eyigor" userId="8838cd59-cab6-4a3b-bad8-2dc2e141f16c" providerId="ADAL" clId="{EC8EB8AD-B406-4D7F-A9D4-CA4A7AB98FFD}" dt="2024-04-29T17:32:17.223" v="26707" actId="26606"/>
          <ac:spMkLst>
            <pc:docMk/>
            <pc:sldMk cId="618416337" sldId="324"/>
            <ac:spMk id="2" creationId="{F48376AB-8AE9-A4E6-55BB-EF221C568489}"/>
          </ac:spMkLst>
        </pc:spChg>
        <pc:spChg chg="mod">
          <ac:chgData name="Jodi Eyigor" userId="8838cd59-cab6-4a3b-bad8-2dc2e141f16c" providerId="ADAL" clId="{EC8EB8AD-B406-4D7F-A9D4-CA4A7AB98FFD}" dt="2024-04-29T17:32:17.223" v="26707" actId="26606"/>
          <ac:spMkLst>
            <pc:docMk/>
            <pc:sldMk cId="618416337" sldId="324"/>
            <ac:spMk id="3" creationId="{CC218E42-1C5D-ACB5-6398-250950DAAF29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618416337" sldId="324"/>
            <ac:spMk id="8" creationId="{389575E1-3389-451A-A5F7-27854C25C599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618416337" sldId="324"/>
            <ac:spMk id="10" creationId="{A53CCC5C-D88E-40FB-B30B-23DCDBD01D37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618416337" sldId="324"/>
            <ac:spMk id="12" creationId="{081E4A58-353D-44AE-B2FC-2A74E2E400F7}"/>
          </ac:spMkLst>
        </pc:spChg>
      </pc:sldChg>
      <pc:sldChg chg="addSp delSp modSp new mod setBg modClrScheme chgLayout">
        <pc:chgData name="Jodi Eyigor" userId="8838cd59-cab6-4a3b-bad8-2dc2e141f16c" providerId="ADAL" clId="{EC8EB8AD-B406-4D7F-A9D4-CA4A7AB98FFD}" dt="2024-04-29T18:02:29.864" v="27458" actId="26606"/>
        <pc:sldMkLst>
          <pc:docMk/>
          <pc:sldMk cId="3273782763" sldId="325"/>
        </pc:sldMkLst>
        <pc:spChg chg="del mod ord">
          <ac:chgData name="Jodi Eyigor" userId="8838cd59-cab6-4a3b-bad8-2dc2e141f16c" providerId="ADAL" clId="{EC8EB8AD-B406-4D7F-A9D4-CA4A7AB98FFD}" dt="2024-04-25T02:11:19.879" v="17100" actId="700"/>
          <ac:spMkLst>
            <pc:docMk/>
            <pc:sldMk cId="3273782763" sldId="325"/>
            <ac:spMk id="2" creationId="{A5BD4F62-A1A3-206D-52A5-E72719F789EE}"/>
          </ac:spMkLst>
        </pc:spChg>
        <pc:spChg chg="del mod ord">
          <ac:chgData name="Jodi Eyigor" userId="8838cd59-cab6-4a3b-bad8-2dc2e141f16c" providerId="ADAL" clId="{EC8EB8AD-B406-4D7F-A9D4-CA4A7AB98FFD}" dt="2024-04-25T02:11:19.879" v="17100" actId="700"/>
          <ac:spMkLst>
            <pc:docMk/>
            <pc:sldMk cId="3273782763" sldId="325"/>
            <ac:spMk id="3" creationId="{7E2E27BB-7B14-040B-B0D7-B928DF490CCE}"/>
          </ac:spMkLst>
        </pc:spChg>
        <pc:spChg chg="add mod ord">
          <ac:chgData name="Jodi Eyigor" userId="8838cd59-cab6-4a3b-bad8-2dc2e141f16c" providerId="ADAL" clId="{EC8EB8AD-B406-4D7F-A9D4-CA4A7AB98FFD}" dt="2024-04-29T18:02:29.864" v="27458" actId="26606"/>
          <ac:spMkLst>
            <pc:docMk/>
            <pc:sldMk cId="3273782763" sldId="325"/>
            <ac:spMk id="4" creationId="{5842A6EB-1C02-1129-2EB8-8E3D91B1CAB4}"/>
          </ac:spMkLst>
        </pc:spChg>
        <pc:spChg chg="add mod ord">
          <ac:chgData name="Jodi Eyigor" userId="8838cd59-cab6-4a3b-bad8-2dc2e141f16c" providerId="ADAL" clId="{EC8EB8AD-B406-4D7F-A9D4-CA4A7AB98FFD}" dt="2024-04-29T18:02:29.864" v="27458" actId="26606"/>
          <ac:spMkLst>
            <pc:docMk/>
            <pc:sldMk cId="3273782763" sldId="325"/>
            <ac:spMk id="5" creationId="{5483D044-C11D-AE35-1B81-FDF0EE2B2BD8}"/>
          </ac:spMkLst>
        </pc:spChg>
        <pc:spChg chg="add">
          <ac:chgData name="Jodi Eyigor" userId="8838cd59-cab6-4a3b-bad8-2dc2e141f16c" providerId="ADAL" clId="{EC8EB8AD-B406-4D7F-A9D4-CA4A7AB98FFD}" dt="2024-04-29T18:02:29.864" v="27458" actId="26606"/>
          <ac:spMkLst>
            <pc:docMk/>
            <pc:sldMk cId="3273782763" sldId="325"/>
            <ac:spMk id="10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2:29.864" v="27458" actId="26606"/>
          <ac:spMkLst>
            <pc:docMk/>
            <pc:sldMk cId="3273782763" sldId="325"/>
            <ac:spMk id="12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8:02:36.734" v="27459" actId="26606"/>
        <pc:sldMkLst>
          <pc:docMk/>
          <pc:sldMk cId="3316635302" sldId="326"/>
        </pc:sldMkLst>
        <pc:spChg chg="mod">
          <ac:chgData name="Jodi Eyigor" userId="8838cd59-cab6-4a3b-bad8-2dc2e141f16c" providerId="ADAL" clId="{EC8EB8AD-B406-4D7F-A9D4-CA4A7AB98FFD}" dt="2024-04-29T18:02:36.734" v="27459" actId="26606"/>
          <ac:spMkLst>
            <pc:docMk/>
            <pc:sldMk cId="3316635302" sldId="326"/>
            <ac:spMk id="2" creationId="{5D83E4CA-E0C3-C25E-A0C8-130D4E0A3AB7}"/>
          </ac:spMkLst>
        </pc:spChg>
        <pc:spChg chg="mod">
          <ac:chgData name="Jodi Eyigor" userId="8838cd59-cab6-4a3b-bad8-2dc2e141f16c" providerId="ADAL" clId="{EC8EB8AD-B406-4D7F-A9D4-CA4A7AB98FFD}" dt="2024-04-29T18:02:36.734" v="27459" actId="26606"/>
          <ac:spMkLst>
            <pc:docMk/>
            <pc:sldMk cId="3316635302" sldId="326"/>
            <ac:spMk id="3" creationId="{4F980004-7F4E-38D1-1914-5DC22F44E937}"/>
          </ac:spMkLst>
        </pc:spChg>
        <pc:spChg chg="add">
          <ac:chgData name="Jodi Eyigor" userId="8838cd59-cab6-4a3b-bad8-2dc2e141f16c" providerId="ADAL" clId="{EC8EB8AD-B406-4D7F-A9D4-CA4A7AB98FFD}" dt="2024-04-29T18:02:36.734" v="27459" actId="26606"/>
          <ac:spMkLst>
            <pc:docMk/>
            <pc:sldMk cId="3316635302" sldId="326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2:36.734" v="27459" actId="26606"/>
          <ac:spMkLst>
            <pc:docMk/>
            <pc:sldMk cId="3316635302" sldId="326"/>
            <ac:spMk id="10" creationId="{DB17E863-922E-4C26-BD64-E8FD41D28661}"/>
          </ac:spMkLst>
        </pc:spChg>
      </pc:sldChg>
      <pc:sldChg chg="addSp delSp modSp new mod setBg delDesignElem">
        <pc:chgData name="Jodi Eyigor" userId="8838cd59-cab6-4a3b-bad8-2dc2e141f16c" providerId="ADAL" clId="{EC8EB8AD-B406-4D7F-A9D4-CA4A7AB98FFD}" dt="2024-05-06T14:43:26.929" v="32663" actId="20577"/>
        <pc:sldMkLst>
          <pc:docMk/>
          <pc:sldMk cId="3141920779" sldId="327"/>
        </pc:sldMkLst>
        <pc:spChg chg="mod">
          <ac:chgData name="Jodi Eyigor" userId="8838cd59-cab6-4a3b-bad8-2dc2e141f16c" providerId="ADAL" clId="{EC8EB8AD-B406-4D7F-A9D4-CA4A7AB98FFD}" dt="2024-04-29T17:32:38.869" v="26708" actId="26606"/>
          <ac:spMkLst>
            <pc:docMk/>
            <pc:sldMk cId="3141920779" sldId="327"/>
            <ac:spMk id="2" creationId="{633E6546-CD64-7A46-D3D3-97DB13F4CB79}"/>
          </ac:spMkLst>
        </pc:spChg>
        <pc:spChg chg="mod">
          <ac:chgData name="Jodi Eyigor" userId="8838cd59-cab6-4a3b-bad8-2dc2e141f16c" providerId="ADAL" clId="{EC8EB8AD-B406-4D7F-A9D4-CA4A7AB98FFD}" dt="2024-05-06T14:43:26.929" v="32663" actId="20577"/>
          <ac:spMkLst>
            <pc:docMk/>
            <pc:sldMk cId="3141920779" sldId="327"/>
            <ac:spMk id="3" creationId="{8671226F-2064-F3AE-7454-D642D50F0B68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3141920779" sldId="327"/>
            <ac:spMk id="8" creationId="{389575E1-3389-451A-A5F7-27854C25C599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3141920779" sldId="327"/>
            <ac:spMk id="10" creationId="{A53CCC5C-D88E-40FB-B30B-23DCDBD01D37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3141920779" sldId="327"/>
            <ac:spMk id="12" creationId="{081E4A58-353D-44AE-B2FC-2A74E2E400F7}"/>
          </ac:spMkLst>
        </pc:spChg>
      </pc:sldChg>
      <pc:sldChg chg="addSp delSp modSp new mod modClrScheme chgLayout">
        <pc:chgData name="Jodi Eyigor" userId="8838cd59-cab6-4a3b-bad8-2dc2e141f16c" providerId="ADAL" clId="{EC8EB8AD-B406-4D7F-A9D4-CA4A7AB98FFD}" dt="2024-05-05T23:30:29.720" v="31139" actId="20577"/>
        <pc:sldMkLst>
          <pc:docMk/>
          <pc:sldMk cId="2044042242" sldId="328"/>
        </pc:sldMkLst>
        <pc:spChg chg="mod ord">
          <ac:chgData name="Jodi Eyigor" userId="8838cd59-cab6-4a3b-bad8-2dc2e141f16c" providerId="ADAL" clId="{EC8EB8AD-B406-4D7F-A9D4-CA4A7AB98FFD}" dt="2024-04-29T17:56:10.424" v="27410"/>
          <ac:spMkLst>
            <pc:docMk/>
            <pc:sldMk cId="2044042242" sldId="328"/>
            <ac:spMk id="2" creationId="{80381026-E603-AB06-95E7-97982C53F72E}"/>
          </ac:spMkLst>
        </pc:spChg>
        <pc:spChg chg="del mod ord">
          <ac:chgData name="Jodi Eyigor" userId="8838cd59-cab6-4a3b-bad8-2dc2e141f16c" providerId="ADAL" clId="{EC8EB8AD-B406-4D7F-A9D4-CA4A7AB98FFD}" dt="2024-04-29T17:02:36.146" v="26046" actId="1032"/>
          <ac:spMkLst>
            <pc:docMk/>
            <pc:sldMk cId="2044042242" sldId="328"/>
            <ac:spMk id="3" creationId="{0377B63A-D3DD-C084-9EA8-BB20DC8FC81D}"/>
          </ac:spMkLst>
        </pc:spChg>
        <pc:spChg chg="add del mod ord">
          <ac:chgData name="Jodi Eyigor" userId="8838cd59-cab6-4a3b-bad8-2dc2e141f16c" providerId="ADAL" clId="{EC8EB8AD-B406-4D7F-A9D4-CA4A7AB98FFD}" dt="2024-04-29T17:05:16.584" v="26318" actId="700"/>
          <ac:spMkLst>
            <pc:docMk/>
            <pc:sldMk cId="2044042242" sldId="328"/>
            <ac:spMk id="4" creationId="{C71C510F-F1A7-00CA-8436-DC03C9932219}"/>
          </ac:spMkLst>
        </pc:spChg>
        <pc:graphicFrameChg chg="add mod ord modGraphic">
          <ac:chgData name="Jodi Eyigor" userId="8838cd59-cab6-4a3b-bad8-2dc2e141f16c" providerId="ADAL" clId="{EC8EB8AD-B406-4D7F-A9D4-CA4A7AB98FFD}" dt="2024-05-05T23:30:29.720" v="31139" actId="20577"/>
          <ac:graphicFrameMkLst>
            <pc:docMk/>
            <pc:sldMk cId="2044042242" sldId="328"/>
            <ac:graphicFrameMk id="5" creationId="{E0023A0B-471D-BE05-83C2-039DB27E62B1}"/>
          </ac:graphicFrameMkLst>
        </pc:graphicFrameChg>
      </pc:sldChg>
      <pc:sldChg chg="new del">
        <pc:chgData name="Jodi Eyigor" userId="8838cd59-cab6-4a3b-bad8-2dc2e141f16c" providerId="ADAL" clId="{EC8EB8AD-B406-4D7F-A9D4-CA4A7AB98FFD}" dt="2024-04-26T01:54:13.540" v="19753" actId="2696"/>
        <pc:sldMkLst>
          <pc:docMk/>
          <pc:sldMk cId="2607941043" sldId="329"/>
        </pc:sldMkLst>
      </pc:sldChg>
      <pc:sldChg chg="modSp add del mod ord">
        <pc:chgData name="Jodi Eyigor" userId="8838cd59-cab6-4a3b-bad8-2dc2e141f16c" providerId="ADAL" clId="{EC8EB8AD-B406-4D7F-A9D4-CA4A7AB98FFD}" dt="2024-04-29T14:13:49.554" v="22235" actId="2696"/>
        <pc:sldMkLst>
          <pc:docMk/>
          <pc:sldMk cId="4030194762" sldId="330"/>
        </pc:sldMkLst>
        <pc:spChg chg="mod">
          <ac:chgData name="Jodi Eyigor" userId="8838cd59-cab6-4a3b-bad8-2dc2e141f16c" providerId="ADAL" clId="{EC8EB8AD-B406-4D7F-A9D4-CA4A7AB98FFD}" dt="2024-04-29T14:04:17" v="21770" actId="27636"/>
          <ac:spMkLst>
            <pc:docMk/>
            <pc:sldMk cId="4030194762" sldId="330"/>
            <ac:spMk id="7" creationId="{970E6F9A-8B2A-E527-AD62-CDC64B0F9251}"/>
          </ac:spMkLst>
        </pc:spChg>
      </pc:sldChg>
      <pc:sldChg chg="addSp modSp add mod setBg">
        <pc:chgData name="Jodi Eyigor" userId="8838cd59-cab6-4a3b-bad8-2dc2e141f16c" providerId="ADAL" clId="{EC8EB8AD-B406-4D7F-A9D4-CA4A7AB98FFD}" dt="2024-05-06T02:01:27.619" v="31514" actId="20577"/>
        <pc:sldMkLst>
          <pc:docMk/>
          <pc:sldMk cId="1853911552" sldId="331"/>
        </pc:sldMkLst>
        <pc:spChg chg="mod">
          <ac:chgData name="Jodi Eyigor" userId="8838cd59-cab6-4a3b-bad8-2dc2e141f16c" providerId="ADAL" clId="{EC8EB8AD-B406-4D7F-A9D4-CA4A7AB98FFD}" dt="2024-04-29T18:00:47.835" v="27437" actId="26606"/>
          <ac:spMkLst>
            <pc:docMk/>
            <pc:sldMk cId="1853911552" sldId="331"/>
            <ac:spMk id="4" creationId="{3F1E71BC-12E2-7FED-8E10-0BE5800A16B8}"/>
          </ac:spMkLst>
        </pc:spChg>
        <pc:spChg chg="mod">
          <ac:chgData name="Jodi Eyigor" userId="8838cd59-cab6-4a3b-bad8-2dc2e141f16c" providerId="ADAL" clId="{EC8EB8AD-B406-4D7F-A9D4-CA4A7AB98FFD}" dt="2024-05-06T02:01:27.619" v="31514" actId="20577"/>
          <ac:spMkLst>
            <pc:docMk/>
            <pc:sldMk cId="1853911552" sldId="331"/>
            <ac:spMk id="5" creationId="{38D8CEB7-2EF3-64F4-1F89-BA8F0288242A}"/>
          </ac:spMkLst>
        </pc:spChg>
        <pc:spChg chg="add">
          <ac:chgData name="Jodi Eyigor" userId="8838cd59-cab6-4a3b-bad8-2dc2e141f16c" providerId="ADAL" clId="{EC8EB8AD-B406-4D7F-A9D4-CA4A7AB98FFD}" dt="2024-04-29T18:00:47.835" v="27437" actId="26606"/>
          <ac:spMkLst>
            <pc:docMk/>
            <pc:sldMk cId="1853911552" sldId="331"/>
            <ac:spMk id="10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0:47.835" v="27437" actId="26606"/>
          <ac:spMkLst>
            <pc:docMk/>
            <pc:sldMk cId="1853911552" sldId="331"/>
            <ac:spMk id="12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9:29:40.162" v="28360" actId="5793"/>
        <pc:sldMkLst>
          <pc:docMk/>
          <pc:sldMk cId="1234719910" sldId="332"/>
        </pc:sldMkLst>
        <pc:spChg chg="mod">
          <ac:chgData name="Jodi Eyigor" userId="8838cd59-cab6-4a3b-bad8-2dc2e141f16c" providerId="ADAL" clId="{EC8EB8AD-B406-4D7F-A9D4-CA4A7AB98FFD}" dt="2024-04-29T18:52:34.796" v="27701" actId="26606"/>
          <ac:spMkLst>
            <pc:docMk/>
            <pc:sldMk cId="1234719910" sldId="332"/>
            <ac:spMk id="2" creationId="{79665981-1389-4C38-D009-F7DEED32E187}"/>
          </ac:spMkLst>
        </pc:spChg>
        <pc:spChg chg="mod">
          <ac:chgData name="Jodi Eyigor" userId="8838cd59-cab6-4a3b-bad8-2dc2e141f16c" providerId="ADAL" clId="{EC8EB8AD-B406-4D7F-A9D4-CA4A7AB98FFD}" dt="2024-04-29T19:29:40.162" v="28360" actId="5793"/>
          <ac:spMkLst>
            <pc:docMk/>
            <pc:sldMk cId="1234719910" sldId="332"/>
            <ac:spMk id="3" creationId="{16FD5831-41F2-C221-C987-6F28850BF6D9}"/>
          </ac:spMkLst>
        </pc:spChg>
        <pc:spChg chg="add">
          <ac:chgData name="Jodi Eyigor" userId="8838cd59-cab6-4a3b-bad8-2dc2e141f16c" providerId="ADAL" clId="{EC8EB8AD-B406-4D7F-A9D4-CA4A7AB98FFD}" dt="2024-04-29T18:52:34.796" v="27701" actId="26606"/>
          <ac:spMkLst>
            <pc:docMk/>
            <pc:sldMk cId="1234719910" sldId="332"/>
            <ac:spMk id="8" creationId="{1BB867FF-FC45-48F7-8104-F89BE54909F1}"/>
          </ac:spMkLst>
        </pc:spChg>
        <pc:spChg chg="add">
          <ac:chgData name="Jodi Eyigor" userId="8838cd59-cab6-4a3b-bad8-2dc2e141f16c" providerId="ADAL" clId="{EC8EB8AD-B406-4D7F-A9D4-CA4A7AB98FFD}" dt="2024-04-29T18:52:34.796" v="27701" actId="26606"/>
          <ac:spMkLst>
            <pc:docMk/>
            <pc:sldMk cId="1234719910" sldId="332"/>
            <ac:spMk id="10" creationId="{8BB56887-D0D5-4F0C-9E19-7247EB83C8B7}"/>
          </ac:spMkLst>
        </pc:spChg>
        <pc:spChg chg="add">
          <ac:chgData name="Jodi Eyigor" userId="8838cd59-cab6-4a3b-bad8-2dc2e141f16c" providerId="ADAL" clId="{EC8EB8AD-B406-4D7F-A9D4-CA4A7AB98FFD}" dt="2024-04-29T18:52:34.796" v="27701" actId="26606"/>
          <ac:spMkLst>
            <pc:docMk/>
            <pc:sldMk cId="1234719910" sldId="332"/>
            <ac:spMk id="12" creationId="{081E4A58-353D-44AE-B2FC-2A74E2E400F7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8:01:00.281" v="27439" actId="26606"/>
        <pc:sldMkLst>
          <pc:docMk/>
          <pc:sldMk cId="1446203772" sldId="333"/>
        </pc:sldMkLst>
        <pc:spChg chg="mod">
          <ac:chgData name="Jodi Eyigor" userId="8838cd59-cab6-4a3b-bad8-2dc2e141f16c" providerId="ADAL" clId="{EC8EB8AD-B406-4D7F-A9D4-CA4A7AB98FFD}" dt="2024-04-29T18:01:00.281" v="27439" actId="26606"/>
          <ac:spMkLst>
            <pc:docMk/>
            <pc:sldMk cId="1446203772" sldId="333"/>
            <ac:spMk id="2" creationId="{A6CD0C9E-3828-D2DA-D100-0560A1C19A1D}"/>
          </ac:spMkLst>
        </pc:spChg>
        <pc:spChg chg="mod">
          <ac:chgData name="Jodi Eyigor" userId="8838cd59-cab6-4a3b-bad8-2dc2e141f16c" providerId="ADAL" clId="{EC8EB8AD-B406-4D7F-A9D4-CA4A7AB98FFD}" dt="2024-04-29T18:01:00.281" v="27439" actId="26606"/>
          <ac:spMkLst>
            <pc:docMk/>
            <pc:sldMk cId="1446203772" sldId="333"/>
            <ac:spMk id="3" creationId="{CA4ED10D-E345-3A46-5F3F-93B50C1B9E3A}"/>
          </ac:spMkLst>
        </pc:spChg>
        <pc:spChg chg="add">
          <ac:chgData name="Jodi Eyigor" userId="8838cd59-cab6-4a3b-bad8-2dc2e141f16c" providerId="ADAL" clId="{EC8EB8AD-B406-4D7F-A9D4-CA4A7AB98FFD}" dt="2024-04-29T18:01:00.281" v="27439" actId="26606"/>
          <ac:spMkLst>
            <pc:docMk/>
            <pc:sldMk cId="1446203772" sldId="333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1:00.281" v="27439" actId="26606"/>
          <ac:spMkLst>
            <pc:docMk/>
            <pc:sldMk cId="1446203772" sldId="333"/>
            <ac:spMk id="10" creationId="{DB17E863-922E-4C26-BD64-E8FD41D28661}"/>
          </ac:spMkLst>
        </pc:spChg>
      </pc:sldChg>
      <pc:sldChg chg="addSp delSp modSp new mod setBg modClrScheme chgLayout">
        <pc:chgData name="Jodi Eyigor" userId="8838cd59-cab6-4a3b-bad8-2dc2e141f16c" providerId="ADAL" clId="{EC8EB8AD-B406-4D7F-A9D4-CA4A7AB98FFD}" dt="2024-04-29T18:51:55.921" v="27699" actId="26606"/>
        <pc:sldMkLst>
          <pc:docMk/>
          <pc:sldMk cId="3240650448" sldId="334"/>
        </pc:sldMkLst>
        <pc:spChg chg="del mod ord">
          <ac:chgData name="Jodi Eyigor" userId="8838cd59-cab6-4a3b-bad8-2dc2e141f16c" providerId="ADAL" clId="{EC8EB8AD-B406-4D7F-A9D4-CA4A7AB98FFD}" dt="2024-04-29T13:58:42.688" v="21726" actId="700"/>
          <ac:spMkLst>
            <pc:docMk/>
            <pc:sldMk cId="3240650448" sldId="334"/>
            <ac:spMk id="2" creationId="{66C037A0-AA60-7430-9B03-334A9894BC17}"/>
          </ac:spMkLst>
        </pc:spChg>
        <pc:spChg chg="del mod ord">
          <ac:chgData name="Jodi Eyigor" userId="8838cd59-cab6-4a3b-bad8-2dc2e141f16c" providerId="ADAL" clId="{EC8EB8AD-B406-4D7F-A9D4-CA4A7AB98FFD}" dt="2024-04-29T13:58:42.688" v="21726" actId="700"/>
          <ac:spMkLst>
            <pc:docMk/>
            <pc:sldMk cId="3240650448" sldId="334"/>
            <ac:spMk id="3" creationId="{C29047D2-52FD-9991-F521-53AAF6CD1F9B}"/>
          </ac:spMkLst>
        </pc:spChg>
        <pc:spChg chg="add mod ord">
          <ac:chgData name="Jodi Eyigor" userId="8838cd59-cab6-4a3b-bad8-2dc2e141f16c" providerId="ADAL" clId="{EC8EB8AD-B406-4D7F-A9D4-CA4A7AB98FFD}" dt="2024-04-29T18:51:55.921" v="27699" actId="26606"/>
          <ac:spMkLst>
            <pc:docMk/>
            <pc:sldMk cId="3240650448" sldId="334"/>
            <ac:spMk id="4" creationId="{FC9CEA68-010A-E7EF-400D-8E4E11E11216}"/>
          </ac:spMkLst>
        </pc:spChg>
        <pc:spChg chg="add mod ord">
          <ac:chgData name="Jodi Eyigor" userId="8838cd59-cab6-4a3b-bad8-2dc2e141f16c" providerId="ADAL" clId="{EC8EB8AD-B406-4D7F-A9D4-CA4A7AB98FFD}" dt="2024-04-29T18:51:55.921" v="27699" actId="26606"/>
          <ac:spMkLst>
            <pc:docMk/>
            <pc:sldMk cId="3240650448" sldId="334"/>
            <ac:spMk id="5" creationId="{884B41DE-8FC8-8570-D261-4FFBCF6C86F7}"/>
          </ac:spMkLst>
        </pc:spChg>
        <pc:spChg chg="add">
          <ac:chgData name="Jodi Eyigor" userId="8838cd59-cab6-4a3b-bad8-2dc2e141f16c" providerId="ADAL" clId="{EC8EB8AD-B406-4D7F-A9D4-CA4A7AB98FFD}" dt="2024-04-29T18:51:55.921" v="27699" actId="26606"/>
          <ac:spMkLst>
            <pc:docMk/>
            <pc:sldMk cId="3240650448" sldId="334"/>
            <ac:spMk id="10" creationId="{4E1BEB12-92AF-4445-98AD-4C7756E7C93B}"/>
          </ac:spMkLst>
        </pc:spChg>
        <pc:spChg chg="add">
          <ac:chgData name="Jodi Eyigor" userId="8838cd59-cab6-4a3b-bad8-2dc2e141f16c" providerId="ADAL" clId="{EC8EB8AD-B406-4D7F-A9D4-CA4A7AB98FFD}" dt="2024-04-29T18:51:55.921" v="27699" actId="26606"/>
          <ac:spMkLst>
            <pc:docMk/>
            <pc:sldMk cId="3240650448" sldId="334"/>
            <ac:spMk id="12" creationId="{D0522C2C-7B5C-48A7-A969-03941E5D2E76}"/>
          </ac:spMkLst>
        </pc:spChg>
        <pc:spChg chg="add">
          <ac:chgData name="Jodi Eyigor" userId="8838cd59-cab6-4a3b-bad8-2dc2e141f16c" providerId="ADAL" clId="{EC8EB8AD-B406-4D7F-A9D4-CA4A7AB98FFD}" dt="2024-04-29T18:51:55.921" v="27699" actId="26606"/>
          <ac:spMkLst>
            <pc:docMk/>
            <pc:sldMk cId="3240650448" sldId="334"/>
            <ac:spMk id="14" creationId="{9C682A1A-5B2D-4111-BBD6-620165633E5B}"/>
          </ac:spMkLst>
        </pc:spChg>
        <pc:spChg chg="add">
          <ac:chgData name="Jodi Eyigor" userId="8838cd59-cab6-4a3b-bad8-2dc2e141f16c" providerId="ADAL" clId="{EC8EB8AD-B406-4D7F-A9D4-CA4A7AB98FFD}" dt="2024-04-29T18:51:55.921" v="27699" actId="26606"/>
          <ac:spMkLst>
            <pc:docMk/>
            <pc:sldMk cId="3240650448" sldId="334"/>
            <ac:spMk id="16" creationId="{D6EE29F2-D77F-4BD0-A20B-334D316A1C9D}"/>
          </ac:spMkLst>
        </pc:spChg>
        <pc:spChg chg="add">
          <ac:chgData name="Jodi Eyigor" userId="8838cd59-cab6-4a3b-bad8-2dc2e141f16c" providerId="ADAL" clId="{EC8EB8AD-B406-4D7F-A9D4-CA4A7AB98FFD}" dt="2024-04-29T18:51:55.921" v="27699" actId="26606"/>
          <ac:spMkLst>
            <pc:docMk/>
            <pc:sldMk cId="3240650448" sldId="334"/>
            <ac:spMk id="18" creationId="{22D09ED2-868F-42C6-866E-F92E0CEF314F}"/>
          </ac:spMkLst>
        </pc:spChg>
      </pc:sldChg>
      <pc:sldChg chg="addSp delSp modSp new del mod modClrScheme chgLayout">
        <pc:chgData name="Jodi Eyigor" userId="8838cd59-cab6-4a3b-bad8-2dc2e141f16c" providerId="ADAL" clId="{EC8EB8AD-B406-4D7F-A9D4-CA4A7AB98FFD}" dt="2024-04-29T14:22:29.136" v="22920" actId="2696"/>
        <pc:sldMkLst>
          <pc:docMk/>
          <pc:sldMk cId="1637409403" sldId="335"/>
        </pc:sldMkLst>
        <pc:spChg chg="del mod ord">
          <ac:chgData name="Jodi Eyigor" userId="8838cd59-cab6-4a3b-bad8-2dc2e141f16c" providerId="ADAL" clId="{EC8EB8AD-B406-4D7F-A9D4-CA4A7AB98FFD}" dt="2024-04-29T13:59:36.415" v="21755" actId="700"/>
          <ac:spMkLst>
            <pc:docMk/>
            <pc:sldMk cId="1637409403" sldId="335"/>
            <ac:spMk id="2" creationId="{D771CE55-EF38-BD96-E230-A388BC79FBA5}"/>
          </ac:spMkLst>
        </pc:spChg>
        <pc:spChg chg="del mod ord">
          <ac:chgData name="Jodi Eyigor" userId="8838cd59-cab6-4a3b-bad8-2dc2e141f16c" providerId="ADAL" clId="{EC8EB8AD-B406-4D7F-A9D4-CA4A7AB98FFD}" dt="2024-04-29T13:59:36.415" v="21755" actId="700"/>
          <ac:spMkLst>
            <pc:docMk/>
            <pc:sldMk cId="1637409403" sldId="335"/>
            <ac:spMk id="3" creationId="{6DFD16A6-587E-E612-2C38-5520EC37919C}"/>
          </ac:spMkLst>
        </pc:spChg>
        <pc:spChg chg="add mod ord">
          <ac:chgData name="Jodi Eyigor" userId="8838cd59-cab6-4a3b-bad8-2dc2e141f16c" providerId="ADAL" clId="{EC8EB8AD-B406-4D7F-A9D4-CA4A7AB98FFD}" dt="2024-04-29T14:04:35.311" v="21780"/>
          <ac:spMkLst>
            <pc:docMk/>
            <pc:sldMk cId="1637409403" sldId="335"/>
            <ac:spMk id="4" creationId="{D6B58202-EB4E-4D9C-DFA1-CE5EBF9048EB}"/>
          </ac:spMkLst>
        </pc:spChg>
        <pc:spChg chg="add mod ord">
          <ac:chgData name="Jodi Eyigor" userId="8838cd59-cab6-4a3b-bad8-2dc2e141f16c" providerId="ADAL" clId="{EC8EB8AD-B406-4D7F-A9D4-CA4A7AB98FFD}" dt="2024-04-29T14:04:35.311" v="21780"/>
          <ac:spMkLst>
            <pc:docMk/>
            <pc:sldMk cId="1637409403" sldId="335"/>
            <ac:spMk id="5" creationId="{677DBCAD-1AF9-2086-98C5-CD582BFB220B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8:31:24.946" v="27460" actId="26606"/>
        <pc:sldMkLst>
          <pc:docMk/>
          <pc:sldMk cId="44630288" sldId="336"/>
        </pc:sldMkLst>
        <pc:spChg chg="mod">
          <ac:chgData name="Jodi Eyigor" userId="8838cd59-cab6-4a3b-bad8-2dc2e141f16c" providerId="ADAL" clId="{EC8EB8AD-B406-4D7F-A9D4-CA4A7AB98FFD}" dt="2024-04-29T18:31:24.946" v="27460" actId="26606"/>
          <ac:spMkLst>
            <pc:docMk/>
            <pc:sldMk cId="44630288" sldId="336"/>
            <ac:spMk id="2" creationId="{73DC4F8E-788A-437B-45D6-2431C2AD07FF}"/>
          </ac:spMkLst>
        </pc:spChg>
        <pc:spChg chg="mod">
          <ac:chgData name="Jodi Eyigor" userId="8838cd59-cab6-4a3b-bad8-2dc2e141f16c" providerId="ADAL" clId="{EC8EB8AD-B406-4D7F-A9D4-CA4A7AB98FFD}" dt="2024-04-29T18:31:24.946" v="27460" actId="26606"/>
          <ac:spMkLst>
            <pc:docMk/>
            <pc:sldMk cId="44630288" sldId="336"/>
            <ac:spMk id="3" creationId="{D7C4C296-8AD0-CC67-78ED-B7444E948B73}"/>
          </ac:spMkLst>
        </pc:spChg>
        <pc:spChg chg="add">
          <ac:chgData name="Jodi Eyigor" userId="8838cd59-cab6-4a3b-bad8-2dc2e141f16c" providerId="ADAL" clId="{EC8EB8AD-B406-4D7F-A9D4-CA4A7AB98FFD}" dt="2024-04-29T18:31:24.946" v="27460" actId="26606"/>
          <ac:spMkLst>
            <pc:docMk/>
            <pc:sldMk cId="44630288" sldId="336"/>
            <ac:spMk id="8" creationId="{D278ADA9-6383-4BDD-80D2-8899A402687B}"/>
          </ac:spMkLst>
        </pc:spChg>
        <pc:spChg chg="add">
          <ac:chgData name="Jodi Eyigor" userId="8838cd59-cab6-4a3b-bad8-2dc2e141f16c" providerId="ADAL" clId="{EC8EB8AD-B406-4D7F-A9D4-CA4A7AB98FFD}" dt="2024-04-29T18:31:24.946" v="27460" actId="26606"/>
          <ac:spMkLst>
            <pc:docMk/>
            <pc:sldMk cId="44630288" sldId="336"/>
            <ac:spMk id="10" creationId="{484B7147-B0F6-40ED-B5A2-FF72BC8198B6}"/>
          </ac:spMkLst>
        </pc:spChg>
        <pc:spChg chg="add">
          <ac:chgData name="Jodi Eyigor" userId="8838cd59-cab6-4a3b-bad8-2dc2e141f16c" providerId="ADAL" clId="{EC8EB8AD-B406-4D7F-A9D4-CA4A7AB98FFD}" dt="2024-04-29T18:31:24.946" v="27460" actId="26606"/>
          <ac:spMkLst>
            <pc:docMk/>
            <pc:sldMk cId="44630288" sldId="336"/>
            <ac:spMk id="12" creationId="{B36D2DE0-0628-4A9A-A59D-7BA8B5EB3022}"/>
          </ac:spMkLst>
        </pc:spChg>
        <pc:spChg chg="add">
          <ac:chgData name="Jodi Eyigor" userId="8838cd59-cab6-4a3b-bad8-2dc2e141f16c" providerId="ADAL" clId="{EC8EB8AD-B406-4D7F-A9D4-CA4A7AB98FFD}" dt="2024-04-29T18:31:24.946" v="27460" actId="26606"/>
          <ac:spMkLst>
            <pc:docMk/>
            <pc:sldMk cId="44630288" sldId="336"/>
            <ac:spMk id="14" creationId="{48E405C9-94BE-41DA-928C-DEC9A8550E9F}"/>
          </ac:spMkLst>
        </pc:spChg>
        <pc:spChg chg="add">
          <ac:chgData name="Jodi Eyigor" userId="8838cd59-cab6-4a3b-bad8-2dc2e141f16c" providerId="ADAL" clId="{EC8EB8AD-B406-4D7F-A9D4-CA4A7AB98FFD}" dt="2024-04-29T18:31:24.946" v="27460" actId="26606"/>
          <ac:spMkLst>
            <pc:docMk/>
            <pc:sldMk cId="44630288" sldId="336"/>
            <ac:spMk id="16" creationId="{D2091A72-D5BB-42AC-8FD3-F7747D90861E}"/>
          </ac:spMkLst>
        </pc:spChg>
        <pc:spChg chg="add">
          <ac:chgData name="Jodi Eyigor" userId="8838cd59-cab6-4a3b-bad8-2dc2e141f16c" providerId="ADAL" clId="{EC8EB8AD-B406-4D7F-A9D4-CA4A7AB98FFD}" dt="2024-04-29T18:31:24.946" v="27460" actId="26606"/>
          <ac:spMkLst>
            <pc:docMk/>
            <pc:sldMk cId="44630288" sldId="336"/>
            <ac:spMk id="18" creationId="{6ED12BFC-A737-46AF-8411-481112D54B0C}"/>
          </ac:spMkLst>
        </pc:spChg>
      </pc:sldChg>
      <pc:sldChg chg="addSp delSp modSp new mod setBg modClrScheme chgLayout">
        <pc:chgData name="Jodi Eyigor" userId="8838cd59-cab6-4a3b-bad8-2dc2e141f16c" providerId="ADAL" clId="{EC8EB8AD-B406-4D7F-A9D4-CA4A7AB98FFD}" dt="2024-04-29T18:31:39.055" v="27461" actId="26606"/>
        <pc:sldMkLst>
          <pc:docMk/>
          <pc:sldMk cId="2560889955" sldId="337"/>
        </pc:sldMkLst>
        <pc:spChg chg="del mod ord">
          <ac:chgData name="Jodi Eyigor" userId="8838cd59-cab6-4a3b-bad8-2dc2e141f16c" providerId="ADAL" clId="{EC8EB8AD-B406-4D7F-A9D4-CA4A7AB98FFD}" dt="2024-04-29T14:06:39.238" v="21854" actId="700"/>
          <ac:spMkLst>
            <pc:docMk/>
            <pc:sldMk cId="2560889955" sldId="337"/>
            <ac:spMk id="2" creationId="{EC305114-BA0C-7ACC-3CB6-AB43CD69B431}"/>
          </ac:spMkLst>
        </pc:spChg>
        <pc:spChg chg="del mod ord">
          <ac:chgData name="Jodi Eyigor" userId="8838cd59-cab6-4a3b-bad8-2dc2e141f16c" providerId="ADAL" clId="{EC8EB8AD-B406-4D7F-A9D4-CA4A7AB98FFD}" dt="2024-04-29T14:06:39.238" v="21854" actId="700"/>
          <ac:spMkLst>
            <pc:docMk/>
            <pc:sldMk cId="2560889955" sldId="337"/>
            <ac:spMk id="3" creationId="{1FECBE14-C24D-B3F1-18DF-40C9E8D49745}"/>
          </ac:spMkLst>
        </pc:spChg>
        <pc:spChg chg="add mod ord">
          <ac:chgData name="Jodi Eyigor" userId="8838cd59-cab6-4a3b-bad8-2dc2e141f16c" providerId="ADAL" clId="{EC8EB8AD-B406-4D7F-A9D4-CA4A7AB98FFD}" dt="2024-04-29T18:31:39.055" v="27461" actId="26606"/>
          <ac:spMkLst>
            <pc:docMk/>
            <pc:sldMk cId="2560889955" sldId="337"/>
            <ac:spMk id="4" creationId="{0DFEEE78-2E74-D153-C6CE-A4717365F15E}"/>
          </ac:spMkLst>
        </pc:spChg>
        <pc:spChg chg="add mod ord">
          <ac:chgData name="Jodi Eyigor" userId="8838cd59-cab6-4a3b-bad8-2dc2e141f16c" providerId="ADAL" clId="{EC8EB8AD-B406-4D7F-A9D4-CA4A7AB98FFD}" dt="2024-04-29T18:31:39.055" v="27461" actId="26606"/>
          <ac:spMkLst>
            <pc:docMk/>
            <pc:sldMk cId="2560889955" sldId="337"/>
            <ac:spMk id="5" creationId="{E4D2D56E-9F2E-2DB4-D0F2-332B95E46E92}"/>
          </ac:spMkLst>
        </pc:spChg>
        <pc:spChg chg="add">
          <ac:chgData name="Jodi Eyigor" userId="8838cd59-cab6-4a3b-bad8-2dc2e141f16c" providerId="ADAL" clId="{EC8EB8AD-B406-4D7F-A9D4-CA4A7AB98FFD}" dt="2024-04-29T18:31:39.055" v="27461" actId="26606"/>
          <ac:spMkLst>
            <pc:docMk/>
            <pc:sldMk cId="2560889955" sldId="337"/>
            <ac:spMk id="10" creationId="{D278ADA9-6383-4BDD-80D2-8899A402687B}"/>
          </ac:spMkLst>
        </pc:spChg>
        <pc:spChg chg="add">
          <ac:chgData name="Jodi Eyigor" userId="8838cd59-cab6-4a3b-bad8-2dc2e141f16c" providerId="ADAL" clId="{EC8EB8AD-B406-4D7F-A9D4-CA4A7AB98FFD}" dt="2024-04-29T18:31:39.055" v="27461" actId="26606"/>
          <ac:spMkLst>
            <pc:docMk/>
            <pc:sldMk cId="2560889955" sldId="337"/>
            <ac:spMk id="12" creationId="{484B7147-B0F6-40ED-B5A2-FF72BC8198B6}"/>
          </ac:spMkLst>
        </pc:spChg>
        <pc:spChg chg="add">
          <ac:chgData name="Jodi Eyigor" userId="8838cd59-cab6-4a3b-bad8-2dc2e141f16c" providerId="ADAL" clId="{EC8EB8AD-B406-4D7F-A9D4-CA4A7AB98FFD}" dt="2024-04-29T18:31:39.055" v="27461" actId="26606"/>
          <ac:spMkLst>
            <pc:docMk/>
            <pc:sldMk cId="2560889955" sldId="337"/>
            <ac:spMk id="14" creationId="{B36D2DE0-0628-4A9A-A59D-7BA8B5EB3022}"/>
          </ac:spMkLst>
        </pc:spChg>
        <pc:spChg chg="add">
          <ac:chgData name="Jodi Eyigor" userId="8838cd59-cab6-4a3b-bad8-2dc2e141f16c" providerId="ADAL" clId="{EC8EB8AD-B406-4D7F-A9D4-CA4A7AB98FFD}" dt="2024-04-29T18:31:39.055" v="27461" actId="26606"/>
          <ac:spMkLst>
            <pc:docMk/>
            <pc:sldMk cId="2560889955" sldId="337"/>
            <ac:spMk id="16" creationId="{48E405C9-94BE-41DA-928C-DEC9A8550E9F}"/>
          </ac:spMkLst>
        </pc:spChg>
        <pc:spChg chg="add">
          <ac:chgData name="Jodi Eyigor" userId="8838cd59-cab6-4a3b-bad8-2dc2e141f16c" providerId="ADAL" clId="{EC8EB8AD-B406-4D7F-A9D4-CA4A7AB98FFD}" dt="2024-04-29T18:31:39.055" v="27461" actId="26606"/>
          <ac:spMkLst>
            <pc:docMk/>
            <pc:sldMk cId="2560889955" sldId="337"/>
            <ac:spMk id="18" creationId="{D2091A72-D5BB-42AC-8FD3-F7747D90861E}"/>
          </ac:spMkLst>
        </pc:spChg>
        <pc:spChg chg="add">
          <ac:chgData name="Jodi Eyigor" userId="8838cd59-cab6-4a3b-bad8-2dc2e141f16c" providerId="ADAL" clId="{EC8EB8AD-B406-4D7F-A9D4-CA4A7AB98FFD}" dt="2024-04-29T18:31:39.055" v="27461" actId="26606"/>
          <ac:spMkLst>
            <pc:docMk/>
            <pc:sldMk cId="2560889955" sldId="337"/>
            <ac:spMk id="20" creationId="{6ED12BFC-A737-46AF-8411-481112D54B0C}"/>
          </ac:spMkLst>
        </pc:spChg>
      </pc:sldChg>
      <pc:sldChg chg="modSp new del mod">
        <pc:chgData name="Jodi Eyigor" userId="8838cd59-cab6-4a3b-bad8-2dc2e141f16c" providerId="ADAL" clId="{EC8EB8AD-B406-4D7F-A9D4-CA4A7AB98FFD}" dt="2024-04-29T14:11:15.054" v="22117" actId="2696"/>
        <pc:sldMkLst>
          <pc:docMk/>
          <pc:sldMk cId="3696010123" sldId="338"/>
        </pc:sldMkLst>
        <pc:spChg chg="mod">
          <ac:chgData name="Jodi Eyigor" userId="8838cd59-cab6-4a3b-bad8-2dc2e141f16c" providerId="ADAL" clId="{EC8EB8AD-B406-4D7F-A9D4-CA4A7AB98FFD}" dt="2024-04-29T14:09:30.663" v="22037" actId="20577"/>
          <ac:spMkLst>
            <pc:docMk/>
            <pc:sldMk cId="3696010123" sldId="338"/>
            <ac:spMk id="2" creationId="{706B9A06-78BC-2110-852D-0846E060B483}"/>
          </ac:spMkLst>
        </pc:spChg>
        <pc:spChg chg="mod">
          <ac:chgData name="Jodi Eyigor" userId="8838cd59-cab6-4a3b-bad8-2dc2e141f16c" providerId="ADAL" clId="{EC8EB8AD-B406-4D7F-A9D4-CA4A7AB98FFD}" dt="2024-04-29T14:10:23.921" v="22116" actId="20577"/>
          <ac:spMkLst>
            <pc:docMk/>
            <pc:sldMk cId="3696010123" sldId="338"/>
            <ac:spMk id="3" creationId="{32761CC6-E4F4-9BC6-39E3-AFB8A9FA4E88}"/>
          </ac:spMkLst>
        </pc:spChg>
      </pc:sldChg>
      <pc:sldChg chg="addSp modSp new del mod modClrScheme chgLayout">
        <pc:chgData name="Jodi Eyigor" userId="8838cd59-cab6-4a3b-bad8-2dc2e141f16c" providerId="ADAL" clId="{EC8EB8AD-B406-4D7F-A9D4-CA4A7AB98FFD}" dt="2024-04-29T16:46:12.392" v="25464" actId="2696"/>
        <pc:sldMkLst>
          <pc:docMk/>
          <pc:sldMk cId="4050045966" sldId="338"/>
        </pc:sldMkLst>
        <pc:spChg chg="mod ord">
          <ac:chgData name="Jodi Eyigor" userId="8838cd59-cab6-4a3b-bad8-2dc2e141f16c" providerId="ADAL" clId="{EC8EB8AD-B406-4D7F-A9D4-CA4A7AB98FFD}" dt="2024-04-29T16:42:19.561" v="25101" actId="700"/>
          <ac:spMkLst>
            <pc:docMk/>
            <pc:sldMk cId="4050045966" sldId="338"/>
            <ac:spMk id="2" creationId="{F8E63DCF-D126-C3CE-8811-75D474F67CAC}"/>
          </ac:spMkLst>
        </pc:spChg>
        <pc:spChg chg="mod ord">
          <ac:chgData name="Jodi Eyigor" userId="8838cd59-cab6-4a3b-bad8-2dc2e141f16c" providerId="ADAL" clId="{EC8EB8AD-B406-4D7F-A9D4-CA4A7AB98FFD}" dt="2024-04-29T16:42:19.561" v="25101" actId="700"/>
          <ac:spMkLst>
            <pc:docMk/>
            <pc:sldMk cId="4050045966" sldId="338"/>
            <ac:spMk id="3" creationId="{04C6C1E0-345F-EE08-D805-5F07CB5F0449}"/>
          </ac:spMkLst>
        </pc:spChg>
        <pc:spChg chg="add mod ord">
          <ac:chgData name="Jodi Eyigor" userId="8838cd59-cab6-4a3b-bad8-2dc2e141f16c" providerId="ADAL" clId="{EC8EB8AD-B406-4D7F-A9D4-CA4A7AB98FFD}" dt="2024-04-29T16:42:19.561" v="25101" actId="700"/>
          <ac:spMkLst>
            <pc:docMk/>
            <pc:sldMk cId="4050045966" sldId="338"/>
            <ac:spMk id="4" creationId="{5CF09E95-2D70-5678-7606-65269E1C11EC}"/>
          </ac:spMkLst>
        </pc:spChg>
      </pc:sldChg>
      <pc:sldChg chg="modSp new del mod">
        <pc:chgData name="Jodi Eyigor" userId="8838cd59-cab6-4a3b-bad8-2dc2e141f16c" providerId="ADAL" clId="{EC8EB8AD-B406-4D7F-A9D4-CA4A7AB98FFD}" dt="2024-04-29T16:46:20.363" v="25465" actId="2696"/>
        <pc:sldMkLst>
          <pc:docMk/>
          <pc:sldMk cId="2644222470" sldId="339"/>
        </pc:sldMkLst>
        <pc:spChg chg="mod">
          <ac:chgData name="Jodi Eyigor" userId="8838cd59-cab6-4a3b-bad8-2dc2e141f16c" providerId="ADAL" clId="{EC8EB8AD-B406-4D7F-A9D4-CA4A7AB98FFD}" dt="2024-04-29T14:12:18.047" v="22141" actId="20577"/>
          <ac:spMkLst>
            <pc:docMk/>
            <pc:sldMk cId="2644222470" sldId="339"/>
            <ac:spMk id="2" creationId="{E26A46E5-2E54-AD0A-72D3-7EC9AE896436}"/>
          </ac:spMkLst>
        </pc:spChg>
        <pc:spChg chg="mod">
          <ac:chgData name="Jodi Eyigor" userId="8838cd59-cab6-4a3b-bad8-2dc2e141f16c" providerId="ADAL" clId="{EC8EB8AD-B406-4D7F-A9D4-CA4A7AB98FFD}" dt="2024-04-29T14:12:13.955" v="22123"/>
          <ac:spMkLst>
            <pc:docMk/>
            <pc:sldMk cId="2644222470" sldId="339"/>
            <ac:spMk id="3" creationId="{827A432E-53AB-169C-DD53-A1F4448E9A2F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8:31:50.934" v="27462" actId="26606"/>
        <pc:sldMkLst>
          <pc:docMk/>
          <pc:sldMk cId="3784028232" sldId="340"/>
        </pc:sldMkLst>
        <pc:spChg chg="mod">
          <ac:chgData name="Jodi Eyigor" userId="8838cd59-cab6-4a3b-bad8-2dc2e141f16c" providerId="ADAL" clId="{EC8EB8AD-B406-4D7F-A9D4-CA4A7AB98FFD}" dt="2024-04-29T18:31:50.934" v="27462" actId="26606"/>
          <ac:spMkLst>
            <pc:docMk/>
            <pc:sldMk cId="3784028232" sldId="340"/>
            <ac:spMk id="2" creationId="{06402681-EBBB-C317-6A65-1585B4533140}"/>
          </ac:spMkLst>
        </pc:spChg>
        <pc:spChg chg="mod">
          <ac:chgData name="Jodi Eyigor" userId="8838cd59-cab6-4a3b-bad8-2dc2e141f16c" providerId="ADAL" clId="{EC8EB8AD-B406-4D7F-A9D4-CA4A7AB98FFD}" dt="2024-04-29T18:31:50.934" v="27462" actId="26606"/>
          <ac:spMkLst>
            <pc:docMk/>
            <pc:sldMk cId="3784028232" sldId="340"/>
            <ac:spMk id="3" creationId="{756CC35D-F8EC-84A5-B28E-29634C8F4A91}"/>
          </ac:spMkLst>
        </pc:spChg>
        <pc:spChg chg="add">
          <ac:chgData name="Jodi Eyigor" userId="8838cd59-cab6-4a3b-bad8-2dc2e141f16c" providerId="ADAL" clId="{EC8EB8AD-B406-4D7F-A9D4-CA4A7AB98FFD}" dt="2024-04-29T18:31:50.934" v="27462" actId="26606"/>
          <ac:spMkLst>
            <pc:docMk/>
            <pc:sldMk cId="3784028232" sldId="340"/>
            <ac:spMk id="8" creationId="{D278ADA9-6383-4BDD-80D2-8899A402687B}"/>
          </ac:spMkLst>
        </pc:spChg>
        <pc:spChg chg="add">
          <ac:chgData name="Jodi Eyigor" userId="8838cd59-cab6-4a3b-bad8-2dc2e141f16c" providerId="ADAL" clId="{EC8EB8AD-B406-4D7F-A9D4-CA4A7AB98FFD}" dt="2024-04-29T18:31:50.934" v="27462" actId="26606"/>
          <ac:spMkLst>
            <pc:docMk/>
            <pc:sldMk cId="3784028232" sldId="340"/>
            <ac:spMk id="10" creationId="{484B7147-B0F6-40ED-B5A2-FF72BC8198B6}"/>
          </ac:spMkLst>
        </pc:spChg>
        <pc:spChg chg="add">
          <ac:chgData name="Jodi Eyigor" userId="8838cd59-cab6-4a3b-bad8-2dc2e141f16c" providerId="ADAL" clId="{EC8EB8AD-B406-4D7F-A9D4-CA4A7AB98FFD}" dt="2024-04-29T18:31:50.934" v="27462" actId="26606"/>
          <ac:spMkLst>
            <pc:docMk/>
            <pc:sldMk cId="3784028232" sldId="340"/>
            <ac:spMk id="12" creationId="{B36D2DE0-0628-4A9A-A59D-7BA8B5EB3022}"/>
          </ac:spMkLst>
        </pc:spChg>
        <pc:spChg chg="add">
          <ac:chgData name="Jodi Eyigor" userId="8838cd59-cab6-4a3b-bad8-2dc2e141f16c" providerId="ADAL" clId="{EC8EB8AD-B406-4D7F-A9D4-CA4A7AB98FFD}" dt="2024-04-29T18:31:50.934" v="27462" actId="26606"/>
          <ac:spMkLst>
            <pc:docMk/>
            <pc:sldMk cId="3784028232" sldId="340"/>
            <ac:spMk id="14" creationId="{48E405C9-94BE-41DA-928C-DEC9A8550E9F}"/>
          </ac:spMkLst>
        </pc:spChg>
        <pc:spChg chg="add">
          <ac:chgData name="Jodi Eyigor" userId="8838cd59-cab6-4a3b-bad8-2dc2e141f16c" providerId="ADAL" clId="{EC8EB8AD-B406-4D7F-A9D4-CA4A7AB98FFD}" dt="2024-04-29T18:31:50.934" v="27462" actId="26606"/>
          <ac:spMkLst>
            <pc:docMk/>
            <pc:sldMk cId="3784028232" sldId="340"/>
            <ac:spMk id="16" creationId="{D2091A72-D5BB-42AC-8FD3-F7747D90861E}"/>
          </ac:spMkLst>
        </pc:spChg>
        <pc:spChg chg="add">
          <ac:chgData name="Jodi Eyigor" userId="8838cd59-cab6-4a3b-bad8-2dc2e141f16c" providerId="ADAL" clId="{EC8EB8AD-B406-4D7F-A9D4-CA4A7AB98FFD}" dt="2024-04-29T18:31:50.934" v="27462" actId="26606"/>
          <ac:spMkLst>
            <pc:docMk/>
            <pc:sldMk cId="3784028232" sldId="340"/>
            <ac:spMk id="18" creationId="{6ED12BFC-A737-46AF-8411-481112D54B0C}"/>
          </ac:spMkLst>
        </pc:spChg>
      </pc:sldChg>
      <pc:sldChg chg="addSp delSp modSp new mod setBg modClrScheme chgLayout">
        <pc:chgData name="Jodi Eyigor" userId="8838cd59-cab6-4a3b-bad8-2dc2e141f16c" providerId="ADAL" clId="{EC8EB8AD-B406-4D7F-A9D4-CA4A7AB98FFD}" dt="2024-04-29T20:41:00.050" v="30346" actId="26606"/>
        <pc:sldMkLst>
          <pc:docMk/>
          <pc:sldMk cId="1202793308" sldId="341"/>
        </pc:sldMkLst>
        <pc:spChg chg="del mod ord">
          <ac:chgData name="Jodi Eyigor" userId="8838cd59-cab6-4a3b-bad8-2dc2e141f16c" providerId="ADAL" clId="{EC8EB8AD-B406-4D7F-A9D4-CA4A7AB98FFD}" dt="2024-04-29T14:15:20.045" v="22237" actId="700"/>
          <ac:spMkLst>
            <pc:docMk/>
            <pc:sldMk cId="1202793308" sldId="341"/>
            <ac:spMk id="2" creationId="{04EFFAF4-A1E1-2F72-EA65-E4294C79111B}"/>
          </ac:spMkLst>
        </pc:spChg>
        <pc:spChg chg="del mod ord">
          <ac:chgData name="Jodi Eyigor" userId="8838cd59-cab6-4a3b-bad8-2dc2e141f16c" providerId="ADAL" clId="{EC8EB8AD-B406-4D7F-A9D4-CA4A7AB98FFD}" dt="2024-04-29T14:15:20.045" v="22237" actId="700"/>
          <ac:spMkLst>
            <pc:docMk/>
            <pc:sldMk cId="1202793308" sldId="341"/>
            <ac:spMk id="3" creationId="{C1FE8481-846D-23C9-894A-3D84A3142FA5}"/>
          </ac:spMkLst>
        </pc:spChg>
        <pc:spChg chg="add mod ord">
          <ac:chgData name="Jodi Eyigor" userId="8838cd59-cab6-4a3b-bad8-2dc2e141f16c" providerId="ADAL" clId="{EC8EB8AD-B406-4D7F-A9D4-CA4A7AB98FFD}" dt="2024-04-29T20:41:00.050" v="30346" actId="26606"/>
          <ac:spMkLst>
            <pc:docMk/>
            <pc:sldMk cId="1202793308" sldId="341"/>
            <ac:spMk id="4" creationId="{064360FD-D8E0-74B2-5925-3F6634394992}"/>
          </ac:spMkLst>
        </pc:spChg>
        <pc:spChg chg="add mod ord">
          <ac:chgData name="Jodi Eyigor" userId="8838cd59-cab6-4a3b-bad8-2dc2e141f16c" providerId="ADAL" clId="{EC8EB8AD-B406-4D7F-A9D4-CA4A7AB98FFD}" dt="2024-04-29T20:41:00.050" v="30346" actId="26606"/>
          <ac:spMkLst>
            <pc:docMk/>
            <pc:sldMk cId="1202793308" sldId="341"/>
            <ac:spMk id="5" creationId="{2A824285-DD6F-155A-7156-375B33E11AFA}"/>
          </ac:spMkLst>
        </pc:spChg>
        <pc:spChg chg="add del">
          <ac:chgData name="Jodi Eyigor" userId="8838cd59-cab6-4a3b-bad8-2dc2e141f16c" providerId="ADAL" clId="{EC8EB8AD-B406-4D7F-A9D4-CA4A7AB98FFD}" dt="2024-04-29T20:41:00.050" v="30346" actId="26606"/>
          <ac:spMkLst>
            <pc:docMk/>
            <pc:sldMk cId="1202793308" sldId="341"/>
            <ac:spMk id="10" creationId="{4E1BEB12-92AF-4445-98AD-4C7756E7C93B}"/>
          </ac:spMkLst>
        </pc:spChg>
        <pc:spChg chg="add del">
          <ac:chgData name="Jodi Eyigor" userId="8838cd59-cab6-4a3b-bad8-2dc2e141f16c" providerId="ADAL" clId="{EC8EB8AD-B406-4D7F-A9D4-CA4A7AB98FFD}" dt="2024-04-29T20:41:00.050" v="30346" actId="26606"/>
          <ac:spMkLst>
            <pc:docMk/>
            <pc:sldMk cId="1202793308" sldId="341"/>
            <ac:spMk id="12" creationId="{D0522C2C-7B5C-48A7-A969-03941E5D2E76}"/>
          </ac:spMkLst>
        </pc:spChg>
        <pc:spChg chg="add del">
          <ac:chgData name="Jodi Eyigor" userId="8838cd59-cab6-4a3b-bad8-2dc2e141f16c" providerId="ADAL" clId="{EC8EB8AD-B406-4D7F-A9D4-CA4A7AB98FFD}" dt="2024-04-29T20:41:00.050" v="30346" actId="26606"/>
          <ac:spMkLst>
            <pc:docMk/>
            <pc:sldMk cId="1202793308" sldId="341"/>
            <ac:spMk id="14" creationId="{9C682A1A-5B2D-4111-BBD6-620165633E5B}"/>
          </ac:spMkLst>
        </pc:spChg>
        <pc:spChg chg="add del">
          <ac:chgData name="Jodi Eyigor" userId="8838cd59-cab6-4a3b-bad8-2dc2e141f16c" providerId="ADAL" clId="{EC8EB8AD-B406-4D7F-A9D4-CA4A7AB98FFD}" dt="2024-04-29T20:41:00.050" v="30346" actId="26606"/>
          <ac:spMkLst>
            <pc:docMk/>
            <pc:sldMk cId="1202793308" sldId="341"/>
            <ac:spMk id="16" creationId="{D6EE29F2-D77F-4BD0-A20B-334D316A1C9D}"/>
          </ac:spMkLst>
        </pc:spChg>
        <pc:spChg chg="add del">
          <ac:chgData name="Jodi Eyigor" userId="8838cd59-cab6-4a3b-bad8-2dc2e141f16c" providerId="ADAL" clId="{EC8EB8AD-B406-4D7F-A9D4-CA4A7AB98FFD}" dt="2024-04-29T20:41:00.050" v="30346" actId="26606"/>
          <ac:spMkLst>
            <pc:docMk/>
            <pc:sldMk cId="1202793308" sldId="341"/>
            <ac:spMk id="18" creationId="{22D09ED2-868F-42C6-866E-F92E0CEF314F}"/>
          </ac:spMkLst>
        </pc:spChg>
        <pc:spChg chg="add">
          <ac:chgData name="Jodi Eyigor" userId="8838cd59-cab6-4a3b-bad8-2dc2e141f16c" providerId="ADAL" clId="{EC8EB8AD-B406-4D7F-A9D4-CA4A7AB98FFD}" dt="2024-04-29T20:41:00.050" v="30346" actId="26606"/>
          <ac:spMkLst>
            <pc:docMk/>
            <pc:sldMk cId="1202793308" sldId="341"/>
            <ac:spMk id="23" creationId="{D278ADA9-6383-4BDD-80D2-8899A402687B}"/>
          </ac:spMkLst>
        </pc:spChg>
        <pc:spChg chg="add">
          <ac:chgData name="Jodi Eyigor" userId="8838cd59-cab6-4a3b-bad8-2dc2e141f16c" providerId="ADAL" clId="{EC8EB8AD-B406-4D7F-A9D4-CA4A7AB98FFD}" dt="2024-04-29T20:41:00.050" v="30346" actId="26606"/>
          <ac:spMkLst>
            <pc:docMk/>
            <pc:sldMk cId="1202793308" sldId="341"/>
            <ac:spMk id="25" creationId="{484B7147-B0F6-40ED-B5A2-FF72BC8198B6}"/>
          </ac:spMkLst>
        </pc:spChg>
        <pc:spChg chg="add">
          <ac:chgData name="Jodi Eyigor" userId="8838cd59-cab6-4a3b-bad8-2dc2e141f16c" providerId="ADAL" clId="{EC8EB8AD-B406-4D7F-A9D4-CA4A7AB98FFD}" dt="2024-04-29T20:41:00.050" v="30346" actId="26606"/>
          <ac:spMkLst>
            <pc:docMk/>
            <pc:sldMk cId="1202793308" sldId="341"/>
            <ac:spMk id="27" creationId="{B36D2DE0-0628-4A9A-A59D-7BA8B5EB3022}"/>
          </ac:spMkLst>
        </pc:spChg>
        <pc:spChg chg="add">
          <ac:chgData name="Jodi Eyigor" userId="8838cd59-cab6-4a3b-bad8-2dc2e141f16c" providerId="ADAL" clId="{EC8EB8AD-B406-4D7F-A9D4-CA4A7AB98FFD}" dt="2024-04-29T20:41:00.050" v="30346" actId="26606"/>
          <ac:spMkLst>
            <pc:docMk/>
            <pc:sldMk cId="1202793308" sldId="341"/>
            <ac:spMk id="29" creationId="{48E405C9-94BE-41DA-928C-DEC9A8550E9F}"/>
          </ac:spMkLst>
        </pc:spChg>
        <pc:spChg chg="add">
          <ac:chgData name="Jodi Eyigor" userId="8838cd59-cab6-4a3b-bad8-2dc2e141f16c" providerId="ADAL" clId="{EC8EB8AD-B406-4D7F-A9D4-CA4A7AB98FFD}" dt="2024-04-29T20:41:00.050" v="30346" actId="26606"/>
          <ac:spMkLst>
            <pc:docMk/>
            <pc:sldMk cId="1202793308" sldId="341"/>
            <ac:spMk id="31" creationId="{D2091A72-D5BB-42AC-8FD3-F7747D90861E}"/>
          </ac:spMkLst>
        </pc:spChg>
        <pc:spChg chg="add">
          <ac:chgData name="Jodi Eyigor" userId="8838cd59-cab6-4a3b-bad8-2dc2e141f16c" providerId="ADAL" clId="{EC8EB8AD-B406-4D7F-A9D4-CA4A7AB98FFD}" dt="2024-04-29T20:41:00.050" v="30346" actId="26606"/>
          <ac:spMkLst>
            <pc:docMk/>
            <pc:sldMk cId="1202793308" sldId="341"/>
            <ac:spMk id="33" creationId="{6ED12BFC-A737-46AF-8411-481112D54B0C}"/>
          </ac:spMkLst>
        </pc:spChg>
      </pc:sldChg>
      <pc:sldChg chg="addSp delSp modSp new mod setBg modClrScheme chgLayout">
        <pc:chgData name="Jodi Eyigor" userId="8838cd59-cab6-4a3b-bad8-2dc2e141f16c" providerId="ADAL" clId="{EC8EB8AD-B406-4D7F-A9D4-CA4A7AB98FFD}" dt="2024-04-29T18:50:00.125" v="27511" actId="20577"/>
        <pc:sldMkLst>
          <pc:docMk/>
          <pc:sldMk cId="3803362966" sldId="342"/>
        </pc:sldMkLst>
        <pc:spChg chg="del mod ord">
          <ac:chgData name="Jodi Eyigor" userId="8838cd59-cab6-4a3b-bad8-2dc2e141f16c" providerId="ADAL" clId="{EC8EB8AD-B406-4D7F-A9D4-CA4A7AB98FFD}" dt="2024-04-29T14:16:39.972" v="22372" actId="700"/>
          <ac:spMkLst>
            <pc:docMk/>
            <pc:sldMk cId="3803362966" sldId="342"/>
            <ac:spMk id="2" creationId="{F2395080-DBB9-EF4A-05CE-0F11C4038139}"/>
          </ac:spMkLst>
        </pc:spChg>
        <pc:spChg chg="del mod ord">
          <ac:chgData name="Jodi Eyigor" userId="8838cd59-cab6-4a3b-bad8-2dc2e141f16c" providerId="ADAL" clId="{EC8EB8AD-B406-4D7F-A9D4-CA4A7AB98FFD}" dt="2024-04-29T14:16:39.972" v="22372" actId="700"/>
          <ac:spMkLst>
            <pc:docMk/>
            <pc:sldMk cId="3803362966" sldId="342"/>
            <ac:spMk id="3" creationId="{BE77F778-4914-699C-130F-DC46904994E1}"/>
          </ac:spMkLst>
        </pc:spChg>
        <pc:spChg chg="add mod ord">
          <ac:chgData name="Jodi Eyigor" userId="8838cd59-cab6-4a3b-bad8-2dc2e141f16c" providerId="ADAL" clId="{EC8EB8AD-B406-4D7F-A9D4-CA4A7AB98FFD}" dt="2024-04-29T18:49:40.978" v="27509" actId="26606"/>
          <ac:spMkLst>
            <pc:docMk/>
            <pc:sldMk cId="3803362966" sldId="342"/>
            <ac:spMk id="4" creationId="{BE4CFFC1-21FD-53C4-64AA-BCAFB51DCCE7}"/>
          </ac:spMkLst>
        </pc:spChg>
        <pc:spChg chg="add mod ord">
          <ac:chgData name="Jodi Eyigor" userId="8838cd59-cab6-4a3b-bad8-2dc2e141f16c" providerId="ADAL" clId="{EC8EB8AD-B406-4D7F-A9D4-CA4A7AB98FFD}" dt="2024-04-29T18:50:00.125" v="27511" actId="20577"/>
          <ac:spMkLst>
            <pc:docMk/>
            <pc:sldMk cId="3803362966" sldId="342"/>
            <ac:spMk id="5" creationId="{5549AF42-3F57-4588-89C3-C2FB11A7CC58}"/>
          </ac:spMkLst>
        </pc:spChg>
        <pc:spChg chg="add">
          <ac:chgData name="Jodi Eyigor" userId="8838cd59-cab6-4a3b-bad8-2dc2e141f16c" providerId="ADAL" clId="{EC8EB8AD-B406-4D7F-A9D4-CA4A7AB98FFD}" dt="2024-04-29T18:49:40.978" v="27509" actId="26606"/>
          <ac:spMkLst>
            <pc:docMk/>
            <pc:sldMk cId="3803362966" sldId="342"/>
            <ac:spMk id="10" creationId="{D278ADA9-6383-4BDD-80D2-8899A402687B}"/>
          </ac:spMkLst>
        </pc:spChg>
        <pc:spChg chg="add">
          <ac:chgData name="Jodi Eyigor" userId="8838cd59-cab6-4a3b-bad8-2dc2e141f16c" providerId="ADAL" clId="{EC8EB8AD-B406-4D7F-A9D4-CA4A7AB98FFD}" dt="2024-04-29T18:49:40.978" v="27509" actId="26606"/>
          <ac:spMkLst>
            <pc:docMk/>
            <pc:sldMk cId="3803362966" sldId="342"/>
            <ac:spMk id="12" creationId="{484B7147-B0F6-40ED-B5A2-FF72BC8198B6}"/>
          </ac:spMkLst>
        </pc:spChg>
        <pc:spChg chg="add">
          <ac:chgData name="Jodi Eyigor" userId="8838cd59-cab6-4a3b-bad8-2dc2e141f16c" providerId="ADAL" clId="{EC8EB8AD-B406-4D7F-A9D4-CA4A7AB98FFD}" dt="2024-04-29T18:49:40.978" v="27509" actId="26606"/>
          <ac:spMkLst>
            <pc:docMk/>
            <pc:sldMk cId="3803362966" sldId="342"/>
            <ac:spMk id="14" creationId="{B36D2DE0-0628-4A9A-A59D-7BA8B5EB3022}"/>
          </ac:spMkLst>
        </pc:spChg>
        <pc:spChg chg="add">
          <ac:chgData name="Jodi Eyigor" userId="8838cd59-cab6-4a3b-bad8-2dc2e141f16c" providerId="ADAL" clId="{EC8EB8AD-B406-4D7F-A9D4-CA4A7AB98FFD}" dt="2024-04-29T18:49:40.978" v="27509" actId="26606"/>
          <ac:spMkLst>
            <pc:docMk/>
            <pc:sldMk cId="3803362966" sldId="342"/>
            <ac:spMk id="16" creationId="{48E405C9-94BE-41DA-928C-DEC9A8550E9F}"/>
          </ac:spMkLst>
        </pc:spChg>
        <pc:spChg chg="add">
          <ac:chgData name="Jodi Eyigor" userId="8838cd59-cab6-4a3b-bad8-2dc2e141f16c" providerId="ADAL" clId="{EC8EB8AD-B406-4D7F-A9D4-CA4A7AB98FFD}" dt="2024-04-29T18:49:40.978" v="27509" actId="26606"/>
          <ac:spMkLst>
            <pc:docMk/>
            <pc:sldMk cId="3803362966" sldId="342"/>
            <ac:spMk id="18" creationId="{D2091A72-D5BB-42AC-8FD3-F7747D90861E}"/>
          </ac:spMkLst>
        </pc:spChg>
        <pc:spChg chg="add">
          <ac:chgData name="Jodi Eyigor" userId="8838cd59-cab6-4a3b-bad8-2dc2e141f16c" providerId="ADAL" clId="{EC8EB8AD-B406-4D7F-A9D4-CA4A7AB98FFD}" dt="2024-04-29T18:49:40.978" v="27509" actId="26606"/>
          <ac:spMkLst>
            <pc:docMk/>
            <pc:sldMk cId="3803362966" sldId="342"/>
            <ac:spMk id="20" creationId="{6ED12BFC-A737-46AF-8411-481112D54B0C}"/>
          </ac:spMkLst>
        </pc:spChg>
      </pc:sldChg>
      <pc:sldChg chg="addSp modSp new mod ord setBg">
        <pc:chgData name="Jodi Eyigor" userId="8838cd59-cab6-4a3b-bad8-2dc2e141f16c" providerId="ADAL" clId="{EC8EB8AD-B406-4D7F-A9D4-CA4A7AB98FFD}" dt="2024-04-29T18:01:54.854" v="27452"/>
        <pc:sldMkLst>
          <pc:docMk/>
          <pc:sldMk cId="3632746672" sldId="343"/>
        </pc:sldMkLst>
        <pc:spChg chg="mod">
          <ac:chgData name="Jodi Eyigor" userId="8838cd59-cab6-4a3b-bad8-2dc2e141f16c" providerId="ADAL" clId="{EC8EB8AD-B406-4D7F-A9D4-CA4A7AB98FFD}" dt="2024-04-29T18:01:46.105" v="27449" actId="26606"/>
          <ac:spMkLst>
            <pc:docMk/>
            <pc:sldMk cId="3632746672" sldId="343"/>
            <ac:spMk id="2" creationId="{F70C55EA-4233-AAA5-B0A1-52A1CFB6D220}"/>
          </ac:spMkLst>
        </pc:spChg>
        <pc:spChg chg="mod">
          <ac:chgData name="Jodi Eyigor" userId="8838cd59-cab6-4a3b-bad8-2dc2e141f16c" providerId="ADAL" clId="{EC8EB8AD-B406-4D7F-A9D4-CA4A7AB98FFD}" dt="2024-04-29T18:01:46.105" v="27449" actId="26606"/>
          <ac:spMkLst>
            <pc:docMk/>
            <pc:sldMk cId="3632746672" sldId="343"/>
            <ac:spMk id="3" creationId="{5AFF11F3-9247-A933-AC51-C98E45D36F73}"/>
          </ac:spMkLst>
        </pc:spChg>
        <pc:spChg chg="add">
          <ac:chgData name="Jodi Eyigor" userId="8838cd59-cab6-4a3b-bad8-2dc2e141f16c" providerId="ADAL" clId="{EC8EB8AD-B406-4D7F-A9D4-CA4A7AB98FFD}" dt="2024-04-29T18:01:46.105" v="27449" actId="26606"/>
          <ac:spMkLst>
            <pc:docMk/>
            <pc:sldMk cId="3632746672" sldId="343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1:46.105" v="27449" actId="26606"/>
          <ac:spMkLst>
            <pc:docMk/>
            <pc:sldMk cId="3632746672" sldId="343"/>
            <ac:spMk id="10" creationId="{DB17E863-922E-4C26-BD64-E8FD41D28661}"/>
          </ac:spMkLst>
        </pc:spChg>
      </pc:sldChg>
      <pc:sldChg chg="addSp delSp modSp new mod setBg modClrScheme chgLayout">
        <pc:chgData name="Jodi Eyigor" userId="8838cd59-cab6-4a3b-bad8-2dc2e141f16c" providerId="ADAL" clId="{EC8EB8AD-B406-4D7F-A9D4-CA4A7AB98FFD}" dt="2024-04-29T18:02:15.433" v="27454" actId="26606"/>
        <pc:sldMkLst>
          <pc:docMk/>
          <pc:sldMk cId="2540055217" sldId="344"/>
        </pc:sldMkLst>
        <pc:spChg chg="del mod ord">
          <ac:chgData name="Jodi Eyigor" userId="8838cd59-cab6-4a3b-bad8-2dc2e141f16c" providerId="ADAL" clId="{EC8EB8AD-B406-4D7F-A9D4-CA4A7AB98FFD}" dt="2024-04-29T14:20:58.523" v="22858" actId="700"/>
          <ac:spMkLst>
            <pc:docMk/>
            <pc:sldMk cId="2540055217" sldId="344"/>
            <ac:spMk id="2" creationId="{85725F39-5641-9940-2261-4F48C6CA169C}"/>
          </ac:spMkLst>
        </pc:spChg>
        <pc:spChg chg="del mod ord">
          <ac:chgData name="Jodi Eyigor" userId="8838cd59-cab6-4a3b-bad8-2dc2e141f16c" providerId="ADAL" clId="{EC8EB8AD-B406-4D7F-A9D4-CA4A7AB98FFD}" dt="2024-04-29T14:20:58.523" v="22858" actId="700"/>
          <ac:spMkLst>
            <pc:docMk/>
            <pc:sldMk cId="2540055217" sldId="344"/>
            <ac:spMk id="3" creationId="{241D348D-9961-E2FB-0F5A-8B8E193CFF3A}"/>
          </ac:spMkLst>
        </pc:spChg>
        <pc:spChg chg="add mod ord">
          <ac:chgData name="Jodi Eyigor" userId="8838cd59-cab6-4a3b-bad8-2dc2e141f16c" providerId="ADAL" clId="{EC8EB8AD-B406-4D7F-A9D4-CA4A7AB98FFD}" dt="2024-04-29T18:02:15.433" v="27454" actId="26606"/>
          <ac:spMkLst>
            <pc:docMk/>
            <pc:sldMk cId="2540055217" sldId="344"/>
            <ac:spMk id="4" creationId="{84D055F2-30C6-DC31-F33F-8F7662C0658F}"/>
          </ac:spMkLst>
        </pc:spChg>
        <pc:spChg chg="add mod ord">
          <ac:chgData name="Jodi Eyigor" userId="8838cd59-cab6-4a3b-bad8-2dc2e141f16c" providerId="ADAL" clId="{EC8EB8AD-B406-4D7F-A9D4-CA4A7AB98FFD}" dt="2024-04-29T18:02:15.433" v="27454" actId="26606"/>
          <ac:spMkLst>
            <pc:docMk/>
            <pc:sldMk cId="2540055217" sldId="344"/>
            <ac:spMk id="5" creationId="{18E9E4A9-5E96-EAD6-D315-423414218205}"/>
          </ac:spMkLst>
        </pc:spChg>
        <pc:spChg chg="add">
          <ac:chgData name="Jodi Eyigor" userId="8838cd59-cab6-4a3b-bad8-2dc2e141f16c" providerId="ADAL" clId="{EC8EB8AD-B406-4D7F-A9D4-CA4A7AB98FFD}" dt="2024-04-29T18:02:15.433" v="27454" actId="26606"/>
          <ac:spMkLst>
            <pc:docMk/>
            <pc:sldMk cId="2540055217" sldId="344"/>
            <ac:spMk id="10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2:15.433" v="27454" actId="26606"/>
          <ac:spMkLst>
            <pc:docMk/>
            <pc:sldMk cId="2540055217" sldId="344"/>
            <ac:spMk id="12" creationId="{DB17E863-922E-4C26-BD64-E8FD41D28661}"/>
          </ac:spMkLst>
        </pc:spChg>
      </pc:sldChg>
      <pc:sldChg chg="addSp modSp new del mod setBg">
        <pc:chgData name="Jodi Eyigor" userId="8838cd59-cab6-4a3b-bad8-2dc2e141f16c" providerId="ADAL" clId="{EC8EB8AD-B406-4D7F-A9D4-CA4A7AB98FFD}" dt="2024-04-29T19:29:46.626" v="28361" actId="2696"/>
        <pc:sldMkLst>
          <pc:docMk/>
          <pc:sldMk cId="1810071470" sldId="345"/>
        </pc:sldMkLst>
        <pc:spChg chg="mod">
          <ac:chgData name="Jodi Eyigor" userId="8838cd59-cab6-4a3b-bad8-2dc2e141f16c" providerId="ADAL" clId="{EC8EB8AD-B406-4D7F-A9D4-CA4A7AB98FFD}" dt="2024-04-29T18:52:39.807" v="27702" actId="26606"/>
          <ac:spMkLst>
            <pc:docMk/>
            <pc:sldMk cId="1810071470" sldId="345"/>
            <ac:spMk id="2" creationId="{D8A9FB36-CECE-EC89-07FD-8336A096A3B6}"/>
          </ac:spMkLst>
        </pc:spChg>
        <pc:spChg chg="mod">
          <ac:chgData name="Jodi Eyigor" userId="8838cd59-cab6-4a3b-bad8-2dc2e141f16c" providerId="ADAL" clId="{EC8EB8AD-B406-4D7F-A9D4-CA4A7AB98FFD}" dt="2024-04-29T19:29:14.168" v="28354" actId="21"/>
          <ac:spMkLst>
            <pc:docMk/>
            <pc:sldMk cId="1810071470" sldId="345"/>
            <ac:spMk id="3" creationId="{95FDB3C6-A17F-0BDF-6159-A8A3E45D721F}"/>
          </ac:spMkLst>
        </pc:spChg>
        <pc:spChg chg="add">
          <ac:chgData name="Jodi Eyigor" userId="8838cd59-cab6-4a3b-bad8-2dc2e141f16c" providerId="ADAL" clId="{EC8EB8AD-B406-4D7F-A9D4-CA4A7AB98FFD}" dt="2024-04-29T18:52:39.807" v="27702" actId="26606"/>
          <ac:spMkLst>
            <pc:docMk/>
            <pc:sldMk cId="1810071470" sldId="345"/>
            <ac:spMk id="8" creationId="{1BB867FF-FC45-48F7-8104-F89BE54909F1}"/>
          </ac:spMkLst>
        </pc:spChg>
        <pc:spChg chg="add">
          <ac:chgData name="Jodi Eyigor" userId="8838cd59-cab6-4a3b-bad8-2dc2e141f16c" providerId="ADAL" clId="{EC8EB8AD-B406-4D7F-A9D4-CA4A7AB98FFD}" dt="2024-04-29T18:52:39.807" v="27702" actId="26606"/>
          <ac:spMkLst>
            <pc:docMk/>
            <pc:sldMk cId="1810071470" sldId="345"/>
            <ac:spMk id="10" creationId="{8BB56887-D0D5-4F0C-9E19-7247EB83C8B7}"/>
          </ac:spMkLst>
        </pc:spChg>
        <pc:spChg chg="add">
          <ac:chgData name="Jodi Eyigor" userId="8838cd59-cab6-4a3b-bad8-2dc2e141f16c" providerId="ADAL" clId="{EC8EB8AD-B406-4D7F-A9D4-CA4A7AB98FFD}" dt="2024-04-29T18:52:39.807" v="27702" actId="26606"/>
          <ac:spMkLst>
            <pc:docMk/>
            <pc:sldMk cId="1810071470" sldId="345"/>
            <ac:spMk id="12" creationId="{081E4A58-353D-44AE-B2FC-2A74E2E400F7}"/>
          </ac:spMkLst>
        </pc:spChg>
      </pc:sldChg>
      <pc:sldChg chg="addSp modSp new mod ord setBg">
        <pc:chgData name="Jodi Eyigor" userId="8838cd59-cab6-4a3b-bad8-2dc2e141f16c" providerId="ADAL" clId="{EC8EB8AD-B406-4D7F-A9D4-CA4A7AB98FFD}" dt="2024-04-29T19:29:03.724" v="28353"/>
        <pc:sldMkLst>
          <pc:docMk/>
          <pc:sldMk cId="455475977" sldId="346"/>
        </pc:sldMkLst>
        <pc:spChg chg="mod">
          <ac:chgData name="Jodi Eyigor" userId="8838cd59-cab6-4a3b-bad8-2dc2e141f16c" providerId="ADAL" clId="{EC8EB8AD-B406-4D7F-A9D4-CA4A7AB98FFD}" dt="2024-04-29T18:52:43.207" v="27703" actId="26606"/>
          <ac:spMkLst>
            <pc:docMk/>
            <pc:sldMk cId="455475977" sldId="346"/>
            <ac:spMk id="2" creationId="{02C1F41E-0BDB-4304-1E7B-EBAC29B27CB4}"/>
          </ac:spMkLst>
        </pc:spChg>
        <pc:spChg chg="mod">
          <ac:chgData name="Jodi Eyigor" userId="8838cd59-cab6-4a3b-bad8-2dc2e141f16c" providerId="ADAL" clId="{EC8EB8AD-B406-4D7F-A9D4-CA4A7AB98FFD}" dt="2024-04-29T19:29:03.724" v="28353"/>
          <ac:spMkLst>
            <pc:docMk/>
            <pc:sldMk cId="455475977" sldId="346"/>
            <ac:spMk id="3" creationId="{2501793E-CA97-9471-EF68-B4611CA1F4B2}"/>
          </ac:spMkLst>
        </pc:spChg>
        <pc:spChg chg="add">
          <ac:chgData name="Jodi Eyigor" userId="8838cd59-cab6-4a3b-bad8-2dc2e141f16c" providerId="ADAL" clId="{EC8EB8AD-B406-4D7F-A9D4-CA4A7AB98FFD}" dt="2024-04-29T18:52:43.207" v="27703" actId="26606"/>
          <ac:spMkLst>
            <pc:docMk/>
            <pc:sldMk cId="455475977" sldId="346"/>
            <ac:spMk id="8" creationId="{1BB867FF-FC45-48F7-8104-F89BE54909F1}"/>
          </ac:spMkLst>
        </pc:spChg>
        <pc:spChg chg="add">
          <ac:chgData name="Jodi Eyigor" userId="8838cd59-cab6-4a3b-bad8-2dc2e141f16c" providerId="ADAL" clId="{EC8EB8AD-B406-4D7F-A9D4-CA4A7AB98FFD}" dt="2024-04-29T18:52:43.207" v="27703" actId="26606"/>
          <ac:spMkLst>
            <pc:docMk/>
            <pc:sldMk cId="455475977" sldId="346"/>
            <ac:spMk id="10" creationId="{8BB56887-D0D5-4F0C-9E19-7247EB83C8B7}"/>
          </ac:spMkLst>
        </pc:spChg>
        <pc:spChg chg="add">
          <ac:chgData name="Jodi Eyigor" userId="8838cd59-cab6-4a3b-bad8-2dc2e141f16c" providerId="ADAL" clId="{EC8EB8AD-B406-4D7F-A9D4-CA4A7AB98FFD}" dt="2024-04-29T18:52:43.207" v="27703" actId="26606"/>
          <ac:spMkLst>
            <pc:docMk/>
            <pc:sldMk cId="455475977" sldId="346"/>
            <ac:spMk id="12" creationId="{081E4A58-353D-44AE-B2FC-2A74E2E400F7}"/>
          </ac:spMkLst>
        </pc:spChg>
      </pc:sldChg>
      <pc:sldChg chg="addSp modSp new del mod setBg">
        <pc:chgData name="Jodi Eyigor" userId="8838cd59-cab6-4a3b-bad8-2dc2e141f16c" providerId="ADAL" clId="{EC8EB8AD-B406-4D7F-A9D4-CA4A7AB98FFD}" dt="2024-04-29T19:29:51.150" v="28362" actId="2696"/>
        <pc:sldMkLst>
          <pc:docMk/>
          <pc:sldMk cId="233978022" sldId="347"/>
        </pc:sldMkLst>
        <pc:spChg chg="mod">
          <ac:chgData name="Jodi Eyigor" userId="8838cd59-cab6-4a3b-bad8-2dc2e141f16c" providerId="ADAL" clId="{EC8EB8AD-B406-4D7F-A9D4-CA4A7AB98FFD}" dt="2024-04-29T18:52:47.896" v="27704" actId="26606"/>
          <ac:spMkLst>
            <pc:docMk/>
            <pc:sldMk cId="233978022" sldId="347"/>
            <ac:spMk id="2" creationId="{B00A7258-8C19-707F-3A04-46838FBB8EAD}"/>
          </ac:spMkLst>
        </pc:spChg>
        <pc:spChg chg="mod">
          <ac:chgData name="Jodi Eyigor" userId="8838cd59-cab6-4a3b-bad8-2dc2e141f16c" providerId="ADAL" clId="{EC8EB8AD-B406-4D7F-A9D4-CA4A7AB98FFD}" dt="2024-04-29T18:52:47.896" v="27704" actId="26606"/>
          <ac:spMkLst>
            <pc:docMk/>
            <pc:sldMk cId="233978022" sldId="347"/>
            <ac:spMk id="3" creationId="{32465F39-3E42-64C0-134D-7751CD7AF8CD}"/>
          </ac:spMkLst>
        </pc:spChg>
        <pc:spChg chg="add">
          <ac:chgData name="Jodi Eyigor" userId="8838cd59-cab6-4a3b-bad8-2dc2e141f16c" providerId="ADAL" clId="{EC8EB8AD-B406-4D7F-A9D4-CA4A7AB98FFD}" dt="2024-04-29T18:52:47.896" v="27704" actId="26606"/>
          <ac:spMkLst>
            <pc:docMk/>
            <pc:sldMk cId="233978022" sldId="347"/>
            <ac:spMk id="8" creationId="{1BB867FF-FC45-48F7-8104-F89BE54909F1}"/>
          </ac:spMkLst>
        </pc:spChg>
        <pc:spChg chg="add">
          <ac:chgData name="Jodi Eyigor" userId="8838cd59-cab6-4a3b-bad8-2dc2e141f16c" providerId="ADAL" clId="{EC8EB8AD-B406-4D7F-A9D4-CA4A7AB98FFD}" dt="2024-04-29T18:52:47.896" v="27704" actId="26606"/>
          <ac:spMkLst>
            <pc:docMk/>
            <pc:sldMk cId="233978022" sldId="347"/>
            <ac:spMk id="10" creationId="{8BB56887-D0D5-4F0C-9E19-7247EB83C8B7}"/>
          </ac:spMkLst>
        </pc:spChg>
        <pc:spChg chg="add">
          <ac:chgData name="Jodi Eyigor" userId="8838cd59-cab6-4a3b-bad8-2dc2e141f16c" providerId="ADAL" clId="{EC8EB8AD-B406-4D7F-A9D4-CA4A7AB98FFD}" dt="2024-04-29T18:52:47.896" v="27704" actId="26606"/>
          <ac:spMkLst>
            <pc:docMk/>
            <pc:sldMk cId="233978022" sldId="347"/>
            <ac:spMk id="12" creationId="{081E4A58-353D-44AE-B2FC-2A74E2E400F7}"/>
          </ac:spMkLst>
        </pc:spChg>
      </pc:sldChg>
      <pc:sldChg chg="addSp modSp new mod setBg">
        <pc:chgData name="Jodi Eyigor" userId="8838cd59-cab6-4a3b-bad8-2dc2e141f16c" providerId="ADAL" clId="{EC8EB8AD-B406-4D7F-A9D4-CA4A7AB98FFD}" dt="2024-05-06T14:22:26.577" v="32227" actId="27636"/>
        <pc:sldMkLst>
          <pc:docMk/>
          <pc:sldMk cId="119925758" sldId="348"/>
        </pc:sldMkLst>
        <pc:spChg chg="mod">
          <ac:chgData name="Jodi Eyigor" userId="8838cd59-cab6-4a3b-bad8-2dc2e141f16c" providerId="ADAL" clId="{EC8EB8AD-B406-4D7F-A9D4-CA4A7AB98FFD}" dt="2024-04-29T18:02:19.190" v="27455" actId="26606"/>
          <ac:spMkLst>
            <pc:docMk/>
            <pc:sldMk cId="119925758" sldId="348"/>
            <ac:spMk id="2" creationId="{F426B3D2-0974-B9D0-7C91-5AA52A86D7AD}"/>
          </ac:spMkLst>
        </pc:spChg>
        <pc:spChg chg="mod">
          <ac:chgData name="Jodi Eyigor" userId="8838cd59-cab6-4a3b-bad8-2dc2e141f16c" providerId="ADAL" clId="{EC8EB8AD-B406-4D7F-A9D4-CA4A7AB98FFD}" dt="2024-05-06T14:22:26.577" v="32227" actId="27636"/>
          <ac:spMkLst>
            <pc:docMk/>
            <pc:sldMk cId="119925758" sldId="348"/>
            <ac:spMk id="3" creationId="{DB4CF955-F470-E39F-4687-2EFF7B6584BD}"/>
          </ac:spMkLst>
        </pc:spChg>
        <pc:spChg chg="add">
          <ac:chgData name="Jodi Eyigor" userId="8838cd59-cab6-4a3b-bad8-2dc2e141f16c" providerId="ADAL" clId="{EC8EB8AD-B406-4D7F-A9D4-CA4A7AB98FFD}" dt="2024-04-29T18:02:19.190" v="27455" actId="26606"/>
          <ac:spMkLst>
            <pc:docMk/>
            <pc:sldMk cId="119925758" sldId="348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2:19.190" v="27455" actId="26606"/>
          <ac:spMkLst>
            <pc:docMk/>
            <pc:sldMk cId="119925758" sldId="348"/>
            <ac:spMk id="10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5-06T14:36:53.623" v="32637" actId="255"/>
        <pc:sldMkLst>
          <pc:docMk/>
          <pc:sldMk cId="1519201202" sldId="349"/>
        </pc:sldMkLst>
        <pc:spChg chg="mod">
          <ac:chgData name="Jodi Eyigor" userId="8838cd59-cab6-4a3b-bad8-2dc2e141f16c" providerId="ADAL" clId="{EC8EB8AD-B406-4D7F-A9D4-CA4A7AB98FFD}" dt="2024-04-29T18:02:22.658" v="27456" actId="26606"/>
          <ac:spMkLst>
            <pc:docMk/>
            <pc:sldMk cId="1519201202" sldId="349"/>
            <ac:spMk id="2" creationId="{5D150209-C5B1-2064-D296-066045B3267C}"/>
          </ac:spMkLst>
        </pc:spChg>
        <pc:spChg chg="mod">
          <ac:chgData name="Jodi Eyigor" userId="8838cd59-cab6-4a3b-bad8-2dc2e141f16c" providerId="ADAL" clId="{EC8EB8AD-B406-4D7F-A9D4-CA4A7AB98FFD}" dt="2024-05-06T14:36:53.623" v="32637" actId="255"/>
          <ac:spMkLst>
            <pc:docMk/>
            <pc:sldMk cId="1519201202" sldId="349"/>
            <ac:spMk id="3" creationId="{4C7FCD7B-7A2C-4E13-945C-2A1C1591B14F}"/>
          </ac:spMkLst>
        </pc:spChg>
        <pc:spChg chg="add">
          <ac:chgData name="Jodi Eyigor" userId="8838cd59-cab6-4a3b-bad8-2dc2e141f16c" providerId="ADAL" clId="{EC8EB8AD-B406-4D7F-A9D4-CA4A7AB98FFD}" dt="2024-04-29T18:02:22.658" v="27456" actId="26606"/>
          <ac:spMkLst>
            <pc:docMk/>
            <pc:sldMk cId="1519201202" sldId="349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2:22.658" v="27456" actId="26606"/>
          <ac:spMkLst>
            <pc:docMk/>
            <pc:sldMk cId="1519201202" sldId="349"/>
            <ac:spMk id="10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18:00:37.390" v="27434" actId="26606"/>
        <pc:sldMkLst>
          <pc:docMk/>
          <pc:sldMk cId="2371396835" sldId="350"/>
        </pc:sldMkLst>
        <pc:spChg chg="mod">
          <ac:chgData name="Jodi Eyigor" userId="8838cd59-cab6-4a3b-bad8-2dc2e141f16c" providerId="ADAL" clId="{EC8EB8AD-B406-4D7F-A9D4-CA4A7AB98FFD}" dt="2024-04-29T18:00:37.390" v="27434" actId="26606"/>
          <ac:spMkLst>
            <pc:docMk/>
            <pc:sldMk cId="2371396835" sldId="350"/>
            <ac:spMk id="2" creationId="{171A2B55-A699-26BC-787B-8BB7749E2676}"/>
          </ac:spMkLst>
        </pc:spChg>
        <pc:spChg chg="mod">
          <ac:chgData name="Jodi Eyigor" userId="8838cd59-cab6-4a3b-bad8-2dc2e141f16c" providerId="ADAL" clId="{EC8EB8AD-B406-4D7F-A9D4-CA4A7AB98FFD}" dt="2024-04-29T18:00:37.390" v="27434" actId="26606"/>
          <ac:spMkLst>
            <pc:docMk/>
            <pc:sldMk cId="2371396835" sldId="350"/>
            <ac:spMk id="3" creationId="{45BE4ABB-50C4-D123-3E16-6F9ACA016B2D}"/>
          </ac:spMkLst>
        </pc:spChg>
        <pc:spChg chg="add">
          <ac:chgData name="Jodi Eyigor" userId="8838cd59-cab6-4a3b-bad8-2dc2e141f16c" providerId="ADAL" clId="{EC8EB8AD-B406-4D7F-A9D4-CA4A7AB98FFD}" dt="2024-04-29T18:00:37.390" v="27434" actId="26606"/>
          <ac:spMkLst>
            <pc:docMk/>
            <pc:sldMk cId="2371396835" sldId="350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0:37.390" v="27434" actId="26606"/>
          <ac:spMkLst>
            <pc:docMk/>
            <pc:sldMk cId="2371396835" sldId="350"/>
            <ac:spMk id="10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5-06T01:55:24.776" v="31512" actId="20577"/>
        <pc:sldMkLst>
          <pc:docMk/>
          <pc:sldMk cId="2393300454" sldId="351"/>
        </pc:sldMkLst>
        <pc:spChg chg="mod">
          <ac:chgData name="Jodi Eyigor" userId="8838cd59-cab6-4a3b-bad8-2dc2e141f16c" providerId="ADAL" clId="{EC8EB8AD-B406-4D7F-A9D4-CA4A7AB98FFD}" dt="2024-04-29T18:00:40.980" v="27435" actId="26606"/>
          <ac:spMkLst>
            <pc:docMk/>
            <pc:sldMk cId="2393300454" sldId="351"/>
            <ac:spMk id="2" creationId="{33341841-12F8-0F7B-D106-92AFA544A124}"/>
          </ac:spMkLst>
        </pc:spChg>
        <pc:spChg chg="mod">
          <ac:chgData name="Jodi Eyigor" userId="8838cd59-cab6-4a3b-bad8-2dc2e141f16c" providerId="ADAL" clId="{EC8EB8AD-B406-4D7F-A9D4-CA4A7AB98FFD}" dt="2024-05-06T01:55:24.776" v="31512" actId="20577"/>
          <ac:spMkLst>
            <pc:docMk/>
            <pc:sldMk cId="2393300454" sldId="351"/>
            <ac:spMk id="3" creationId="{9AA3ADBC-1A33-FBEA-9FBA-E3A406FF921B}"/>
          </ac:spMkLst>
        </pc:spChg>
        <pc:spChg chg="add">
          <ac:chgData name="Jodi Eyigor" userId="8838cd59-cab6-4a3b-bad8-2dc2e141f16c" providerId="ADAL" clId="{EC8EB8AD-B406-4D7F-A9D4-CA4A7AB98FFD}" dt="2024-04-29T18:00:40.980" v="27435" actId="26606"/>
          <ac:spMkLst>
            <pc:docMk/>
            <pc:sldMk cId="2393300454" sldId="351"/>
            <ac:spMk id="8" creationId="{100EDD19-6802-4EC3-95CE-CFFAB042CFD6}"/>
          </ac:spMkLst>
        </pc:spChg>
        <pc:spChg chg="add">
          <ac:chgData name="Jodi Eyigor" userId="8838cd59-cab6-4a3b-bad8-2dc2e141f16c" providerId="ADAL" clId="{EC8EB8AD-B406-4D7F-A9D4-CA4A7AB98FFD}" dt="2024-04-29T18:00:40.980" v="27435" actId="26606"/>
          <ac:spMkLst>
            <pc:docMk/>
            <pc:sldMk cId="2393300454" sldId="351"/>
            <ac:spMk id="10" creationId="{DB17E863-922E-4C26-BD64-E8FD41D28661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20:16:59.535" v="29513" actId="20577"/>
        <pc:sldMkLst>
          <pc:docMk/>
          <pc:sldMk cId="3584159346" sldId="352"/>
        </pc:sldMkLst>
        <pc:spChg chg="mod">
          <ac:chgData name="Jodi Eyigor" userId="8838cd59-cab6-4a3b-bad8-2dc2e141f16c" providerId="ADAL" clId="{EC8EB8AD-B406-4D7F-A9D4-CA4A7AB98FFD}" dt="2024-04-29T18:53:00.616" v="27706" actId="26606"/>
          <ac:spMkLst>
            <pc:docMk/>
            <pc:sldMk cId="3584159346" sldId="352"/>
            <ac:spMk id="2" creationId="{7F80875B-6744-867E-B348-9D067AA6BB82}"/>
          </ac:spMkLst>
        </pc:spChg>
        <pc:spChg chg="mod">
          <ac:chgData name="Jodi Eyigor" userId="8838cd59-cab6-4a3b-bad8-2dc2e141f16c" providerId="ADAL" clId="{EC8EB8AD-B406-4D7F-A9D4-CA4A7AB98FFD}" dt="2024-04-29T20:16:59.535" v="29513" actId="20577"/>
          <ac:spMkLst>
            <pc:docMk/>
            <pc:sldMk cId="3584159346" sldId="352"/>
            <ac:spMk id="3" creationId="{0F6EB05B-C8AD-A02A-38F6-2D93E2F2BF6A}"/>
          </ac:spMkLst>
        </pc:spChg>
        <pc:spChg chg="add">
          <ac:chgData name="Jodi Eyigor" userId="8838cd59-cab6-4a3b-bad8-2dc2e141f16c" providerId="ADAL" clId="{EC8EB8AD-B406-4D7F-A9D4-CA4A7AB98FFD}" dt="2024-04-29T18:53:00.616" v="27706" actId="26606"/>
          <ac:spMkLst>
            <pc:docMk/>
            <pc:sldMk cId="3584159346" sldId="352"/>
            <ac:spMk id="8" creationId="{1BB867FF-FC45-48F7-8104-F89BE54909F1}"/>
          </ac:spMkLst>
        </pc:spChg>
        <pc:spChg chg="add">
          <ac:chgData name="Jodi Eyigor" userId="8838cd59-cab6-4a3b-bad8-2dc2e141f16c" providerId="ADAL" clId="{EC8EB8AD-B406-4D7F-A9D4-CA4A7AB98FFD}" dt="2024-04-29T18:53:00.616" v="27706" actId="26606"/>
          <ac:spMkLst>
            <pc:docMk/>
            <pc:sldMk cId="3584159346" sldId="352"/>
            <ac:spMk id="10" creationId="{8BB56887-D0D5-4F0C-9E19-7247EB83C8B7}"/>
          </ac:spMkLst>
        </pc:spChg>
        <pc:spChg chg="add">
          <ac:chgData name="Jodi Eyigor" userId="8838cd59-cab6-4a3b-bad8-2dc2e141f16c" providerId="ADAL" clId="{EC8EB8AD-B406-4D7F-A9D4-CA4A7AB98FFD}" dt="2024-04-29T18:53:00.616" v="27706" actId="26606"/>
          <ac:spMkLst>
            <pc:docMk/>
            <pc:sldMk cId="3584159346" sldId="352"/>
            <ac:spMk id="12" creationId="{081E4A58-353D-44AE-B2FC-2A74E2E400F7}"/>
          </ac:spMkLst>
        </pc:spChg>
      </pc:sldChg>
      <pc:sldChg chg="addSp delSp modSp new mod">
        <pc:chgData name="Jodi Eyigor" userId="8838cd59-cab6-4a3b-bad8-2dc2e141f16c" providerId="ADAL" clId="{EC8EB8AD-B406-4D7F-A9D4-CA4A7AB98FFD}" dt="2024-04-29T17:56:10.424" v="27410"/>
        <pc:sldMkLst>
          <pc:docMk/>
          <pc:sldMk cId="2628059492" sldId="353"/>
        </pc:sldMkLst>
        <pc:spChg chg="mod">
          <ac:chgData name="Jodi Eyigor" userId="8838cd59-cab6-4a3b-bad8-2dc2e141f16c" providerId="ADAL" clId="{EC8EB8AD-B406-4D7F-A9D4-CA4A7AB98FFD}" dt="2024-04-29T17:56:10.424" v="27410"/>
          <ac:spMkLst>
            <pc:docMk/>
            <pc:sldMk cId="2628059492" sldId="353"/>
            <ac:spMk id="2" creationId="{AA884979-8448-B9DE-8636-EDD56662E47C}"/>
          </ac:spMkLst>
        </pc:spChg>
        <pc:spChg chg="del">
          <ac:chgData name="Jodi Eyigor" userId="8838cd59-cab6-4a3b-bad8-2dc2e141f16c" providerId="ADAL" clId="{EC8EB8AD-B406-4D7F-A9D4-CA4A7AB98FFD}" dt="2024-04-29T16:51:58.235" v="25579" actId="1032"/>
          <ac:spMkLst>
            <pc:docMk/>
            <pc:sldMk cId="2628059492" sldId="353"/>
            <ac:spMk id="3" creationId="{59F87BBC-E4F7-605E-B8ED-50876F90AF0F}"/>
          </ac:spMkLst>
        </pc:spChg>
        <pc:graphicFrameChg chg="add mod modGraphic">
          <ac:chgData name="Jodi Eyigor" userId="8838cd59-cab6-4a3b-bad8-2dc2e141f16c" providerId="ADAL" clId="{EC8EB8AD-B406-4D7F-A9D4-CA4A7AB98FFD}" dt="2024-04-29T17:56:10.424" v="27410"/>
          <ac:graphicFrameMkLst>
            <pc:docMk/>
            <pc:sldMk cId="2628059492" sldId="353"/>
            <ac:graphicFrameMk id="4" creationId="{53BF2358-95A0-F717-5236-A64C7BD5008F}"/>
          </ac:graphicFrameMkLst>
        </pc:graphicFrameChg>
      </pc:sldChg>
      <pc:sldChg chg="addSp delSp modSp add mod delDesignElem">
        <pc:chgData name="Jodi Eyigor" userId="8838cd59-cab6-4a3b-bad8-2dc2e141f16c" providerId="ADAL" clId="{EC8EB8AD-B406-4D7F-A9D4-CA4A7AB98FFD}" dt="2024-04-29T17:56:10.424" v="27410"/>
        <pc:sldMkLst>
          <pc:docMk/>
          <pc:sldMk cId="2018414955" sldId="354"/>
        </pc:sldMkLst>
        <pc:spChg chg="mod">
          <ac:chgData name="Jodi Eyigor" userId="8838cd59-cab6-4a3b-bad8-2dc2e141f16c" providerId="ADAL" clId="{EC8EB8AD-B406-4D7F-A9D4-CA4A7AB98FFD}" dt="2024-04-29T16:57:55.177" v="25941" actId="20577"/>
          <ac:spMkLst>
            <pc:docMk/>
            <pc:sldMk cId="2018414955" sldId="354"/>
            <ac:spMk id="2" creationId="{04930A0D-FC20-211C-06C5-54BE79E17D91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2018414955" sldId="354"/>
            <ac:spMk id="9" creationId="{2659FDB4-FCBE-4A89-B46D-43D4FA54464D}"/>
          </ac:spMkLst>
        </pc:spChg>
        <pc:graphicFrameChg chg="mod">
          <ac:chgData name="Jodi Eyigor" userId="8838cd59-cab6-4a3b-bad8-2dc2e141f16c" providerId="ADAL" clId="{EC8EB8AD-B406-4D7F-A9D4-CA4A7AB98FFD}" dt="2024-04-29T17:01:03.881" v="26041"/>
          <ac:graphicFrameMkLst>
            <pc:docMk/>
            <pc:sldMk cId="2018414955" sldId="354"/>
            <ac:graphicFrameMk id="5" creationId="{CB7668D8-3F0B-79FE-FA9B-9153DC6DFC2E}"/>
          </ac:graphicFrameMkLst>
        </pc:graphicFrameChg>
        <pc:cxnChg chg="add del">
          <ac:chgData name="Jodi Eyigor" userId="8838cd59-cab6-4a3b-bad8-2dc2e141f16c" providerId="ADAL" clId="{EC8EB8AD-B406-4D7F-A9D4-CA4A7AB98FFD}" dt="2024-04-29T17:56:10.424" v="27410"/>
          <ac:cxnSpMkLst>
            <pc:docMk/>
            <pc:sldMk cId="2018414955" sldId="354"/>
            <ac:cxnSpMk id="11" creationId="{C8F51B3F-8331-4E4A-AE96-D47B1006EEAD}"/>
          </ac:cxnSpMkLst>
        </pc:cxnChg>
      </pc:sldChg>
      <pc:sldChg chg="addSp delSp modSp add mod ord delDesignElem">
        <pc:chgData name="Jodi Eyigor" userId="8838cd59-cab6-4a3b-bad8-2dc2e141f16c" providerId="ADAL" clId="{EC8EB8AD-B406-4D7F-A9D4-CA4A7AB98FFD}" dt="2024-04-29T17:56:10.424" v="27410"/>
        <pc:sldMkLst>
          <pc:docMk/>
          <pc:sldMk cId="1708916414" sldId="355"/>
        </pc:sldMkLst>
        <pc:spChg chg="mod">
          <ac:chgData name="Jodi Eyigor" userId="8838cd59-cab6-4a3b-bad8-2dc2e141f16c" providerId="ADAL" clId="{EC8EB8AD-B406-4D7F-A9D4-CA4A7AB98FFD}" dt="2024-04-29T17:18:49.394" v="26343" actId="20577"/>
          <ac:spMkLst>
            <pc:docMk/>
            <pc:sldMk cId="1708916414" sldId="355"/>
            <ac:spMk id="2" creationId="{04930A0D-FC20-211C-06C5-54BE79E17D91}"/>
          </ac:spMkLst>
        </pc:spChg>
        <pc:spChg chg="add del">
          <ac:chgData name="Jodi Eyigor" userId="8838cd59-cab6-4a3b-bad8-2dc2e141f16c" providerId="ADAL" clId="{EC8EB8AD-B406-4D7F-A9D4-CA4A7AB98FFD}" dt="2024-04-29T17:56:10.424" v="27410"/>
          <ac:spMkLst>
            <pc:docMk/>
            <pc:sldMk cId="1708916414" sldId="355"/>
            <ac:spMk id="9" creationId="{2659FDB4-FCBE-4A89-B46D-43D4FA54464D}"/>
          </ac:spMkLst>
        </pc:spChg>
        <pc:graphicFrameChg chg="mod">
          <ac:chgData name="Jodi Eyigor" userId="8838cd59-cab6-4a3b-bad8-2dc2e141f16c" providerId="ADAL" clId="{EC8EB8AD-B406-4D7F-A9D4-CA4A7AB98FFD}" dt="2024-04-29T17:24:23.737" v="26638"/>
          <ac:graphicFrameMkLst>
            <pc:docMk/>
            <pc:sldMk cId="1708916414" sldId="355"/>
            <ac:graphicFrameMk id="5" creationId="{CB7668D8-3F0B-79FE-FA9B-9153DC6DFC2E}"/>
          </ac:graphicFrameMkLst>
        </pc:graphicFrameChg>
        <pc:cxnChg chg="add del">
          <ac:chgData name="Jodi Eyigor" userId="8838cd59-cab6-4a3b-bad8-2dc2e141f16c" providerId="ADAL" clId="{EC8EB8AD-B406-4D7F-A9D4-CA4A7AB98FFD}" dt="2024-04-29T17:56:10.424" v="27410"/>
          <ac:cxnSpMkLst>
            <pc:docMk/>
            <pc:sldMk cId="1708916414" sldId="355"/>
            <ac:cxnSpMk id="11" creationId="{C8F51B3F-8331-4E4A-AE96-D47B1006EEAD}"/>
          </ac:cxnSpMkLst>
        </pc:cxnChg>
      </pc:sldChg>
      <pc:sldChg chg="addSp modSp new mod">
        <pc:chgData name="Jodi Eyigor" userId="8838cd59-cab6-4a3b-bad8-2dc2e141f16c" providerId="ADAL" clId="{EC8EB8AD-B406-4D7F-A9D4-CA4A7AB98FFD}" dt="2024-04-29T19:49:24.410" v="28823" actId="1076"/>
        <pc:sldMkLst>
          <pc:docMk/>
          <pc:sldMk cId="1258155701" sldId="356"/>
        </pc:sldMkLst>
        <pc:spChg chg="mod">
          <ac:chgData name="Jodi Eyigor" userId="8838cd59-cab6-4a3b-bad8-2dc2e141f16c" providerId="ADAL" clId="{EC8EB8AD-B406-4D7F-A9D4-CA4A7AB98FFD}" dt="2024-04-29T19:48:27.905" v="28815"/>
          <ac:spMkLst>
            <pc:docMk/>
            <pc:sldMk cId="1258155701" sldId="356"/>
            <ac:spMk id="2" creationId="{EEE8A01C-750D-E866-C364-A0B37A981035}"/>
          </ac:spMkLst>
        </pc:spChg>
        <pc:spChg chg="mod">
          <ac:chgData name="Jodi Eyigor" userId="8838cd59-cab6-4a3b-bad8-2dc2e141f16c" providerId="ADAL" clId="{EC8EB8AD-B406-4D7F-A9D4-CA4A7AB98FFD}" dt="2024-04-29T19:48:20.632" v="28814" actId="21"/>
          <ac:spMkLst>
            <pc:docMk/>
            <pc:sldMk cId="1258155701" sldId="356"/>
            <ac:spMk id="3" creationId="{8C2FDFC5-60CF-EA3F-A2C9-3CFD539A09F5}"/>
          </ac:spMkLst>
        </pc:spChg>
        <pc:spChg chg="add mod">
          <ac:chgData name="Jodi Eyigor" userId="8838cd59-cab6-4a3b-bad8-2dc2e141f16c" providerId="ADAL" clId="{EC8EB8AD-B406-4D7F-A9D4-CA4A7AB98FFD}" dt="2024-04-29T19:49:20.248" v="28822" actId="1076"/>
          <ac:spMkLst>
            <pc:docMk/>
            <pc:sldMk cId="1258155701" sldId="356"/>
            <ac:spMk id="6" creationId="{213548AC-44A5-D576-A923-81CC2D133657}"/>
          </ac:spMkLst>
        </pc:spChg>
        <pc:picChg chg="add mod">
          <ac:chgData name="Jodi Eyigor" userId="8838cd59-cab6-4a3b-bad8-2dc2e141f16c" providerId="ADAL" clId="{EC8EB8AD-B406-4D7F-A9D4-CA4A7AB98FFD}" dt="2024-04-29T19:49:05.500" v="28821" actId="1076"/>
          <ac:picMkLst>
            <pc:docMk/>
            <pc:sldMk cId="1258155701" sldId="356"/>
            <ac:picMk id="5" creationId="{F958E917-AD87-D76A-3258-012AD511A009}"/>
          </ac:picMkLst>
        </pc:picChg>
        <pc:cxnChg chg="add mod">
          <ac:chgData name="Jodi Eyigor" userId="8838cd59-cab6-4a3b-bad8-2dc2e141f16c" providerId="ADAL" clId="{EC8EB8AD-B406-4D7F-A9D4-CA4A7AB98FFD}" dt="2024-04-29T19:49:24.410" v="28823" actId="1076"/>
          <ac:cxnSpMkLst>
            <pc:docMk/>
            <pc:sldMk cId="1258155701" sldId="356"/>
            <ac:cxnSpMk id="8" creationId="{F15BD409-6AF9-F293-3DCD-BF051D5EAC48}"/>
          </ac:cxnSpMkLst>
        </pc:cxnChg>
      </pc:sldChg>
      <pc:sldChg chg="addSp delSp modSp new mod modClrScheme chgLayout">
        <pc:chgData name="Jodi Eyigor" userId="8838cd59-cab6-4a3b-bad8-2dc2e141f16c" providerId="ADAL" clId="{EC8EB8AD-B406-4D7F-A9D4-CA4A7AB98FFD}" dt="2024-04-29T19:52:09.650" v="28851" actId="1582"/>
        <pc:sldMkLst>
          <pc:docMk/>
          <pc:sldMk cId="3953869838" sldId="357"/>
        </pc:sldMkLst>
        <pc:spChg chg="del mod ord">
          <ac:chgData name="Jodi Eyigor" userId="8838cd59-cab6-4a3b-bad8-2dc2e141f16c" providerId="ADAL" clId="{EC8EB8AD-B406-4D7F-A9D4-CA4A7AB98FFD}" dt="2024-04-29T19:45:27.102" v="28517" actId="700"/>
          <ac:spMkLst>
            <pc:docMk/>
            <pc:sldMk cId="3953869838" sldId="357"/>
            <ac:spMk id="2" creationId="{B1F242D1-6EFA-6381-06CF-6AF8215D5FA3}"/>
          </ac:spMkLst>
        </pc:spChg>
        <pc:spChg chg="del">
          <ac:chgData name="Jodi Eyigor" userId="8838cd59-cab6-4a3b-bad8-2dc2e141f16c" providerId="ADAL" clId="{EC8EB8AD-B406-4D7F-A9D4-CA4A7AB98FFD}" dt="2024-04-29T19:45:27.102" v="28517" actId="700"/>
          <ac:spMkLst>
            <pc:docMk/>
            <pc:sldMk cId="3953869838" sldId="357"/>
            <ac:spMk id="3" creationId="{96561B7E-DF6E-F6ED-2B08-0E64278D25D1}"/>
          </ac:spMkLst>
        </pc:spChg>
        <pc:spChg chg="add mod ord">
          <ac:chgData name="Jodi Eyigor" userId="8838cd59-cab6-4a3b-bad8-2dc2e141f16c" providerId="ADAL" clId="{EC8EB8AD-B406-4D7F-A9D4-CA4A7AB98FFD}" dt="2024-04-29T19:46:53.014" v="28596" actId="20577"/>
          <ac:spMkLst>
            <pc:docMk/>
            <pc:sldMk cId="3953869838" sldId="357"/>
            <ac:spMk id="4" creationId="{356F8411-D97F-BF43-7A6D-FA4AA0A109EF}"/>
          </ac:spMkLst>
        </pc:spChg>
        <pc:spChg chg="add del">
          <ac:chgData name="Jodi Eyigor" userId="8838cd59-cab6-4a3b-bad8-2dc2e141f16c" providerId="ADAL" clId="{EC8EB8AD-B406-4D7F-A9D4-CA4A7AB98FFD}" dt="2024-04-29T19:49:50.065" v="28826" actId="21"/>
          <ac:spMkLst>
            <pc:docMk/>
            <pc:sldMk cId="3953869838" sldId="357"/>
            <ac:spMk id="7" creationId="{88DC9727-1388-D3CC-C27E-D5DC05CF1412}"/>
          </ac:spMkLst>
        </pc:spChg>
        <pc:spChg chg="add mod">
          <ac:chgData name="Jodi Eyigor" userId="8838cd59-cab6-4a3b-bad8-2dc2e141f16c" providerId="ADAL" clId="{EC8EB8AD-B406-4D7F-A9D4-CA4A7AB98FFD}" dt="2024-04-29T19:50:48.689" v="28835" actId="1582"/>
          <ac:spMkLst>
            <pc:docMk/>
            <pc:sldMk cId="3953869838" sldId="357"/>
            <ac:spMk id="8" creationId="{4FC3AEBA-F8B1-3F03-0640-2B3921C3C6F2}"/>
          </ac:spMkLst>
        </pc:spChg>
        <pc:spChg chg="add mod">
          <ac:chgData name="Jodi Eyigor" userId="8838cd59-cab6-4a3b-bad8-2dc2e141f16c" providerId="ADAL" clId="{EC8EB8AD-B406-4D7F-A9D4-CA4A7AB98FFD}" dt="2024-04-29T19:51:10.956" v="28839" actId="1582"/>
          <ac:spMkLst>
            <pc:docMk/>
            <pc:sldMk cId="3953869838" sldId="357"/>
            <ac:spMk id="9" creationId="{19835F31-8371-AD9C-66A6-6426FCCB03A9}"/>
          </ac:spMkLst>
        </pc:spChg>
        <pc:picChg chg="add mod">
          <ac:chgData name="Jodi Eyigor" userId="8838cd59-cab6-4a3b-bad8-2dc2e141f16c" providerId="ADAL" clId="{EC8EB8AD-B406-4D7F-A9D4-CA4A7AB98FFD}" dt="2024-04-29T19:50:16.608" v="28832" actId="1076"/>
          <ac:picMkLst>
            <pc:docMk/>
            <pc:sldMk cId="3953869838" sldId="357"/>
            <ac:picMk id="6" creationId="{70EC10A8-4C82-286C-3FD1-B27957215621}"/>
          </ac:picMkLst>
        </pc:picChg>
        <pc:cxnChg chg="add mod">
          <ac:chgData name="Jodi Eyigor" userId="8838cd59-cab6-4a3b-bad8-2dc2e141f16c" providerId="ADAL" clId="{EC8EB8AD-B406-4D7F-A9D4-CA4A7AB98FFD}" dt="2024-04-29T19:51:54.561" v="28848" actId="1076"/>
          <ac:cxnSpMkLst>
            <pc:docMk/>
            <pc:sldMk cId="3953869838" sldId="357"/>
            <ac:cxnSpMk id="11" creationId="{9243ACAE-3940-E624-F018-14FF694323C1}"/>
          </ac:cxnSpMkLst>
        </pc:cxnChg>
        <pc:cxnChg chg="add mod">
          <ac:chgData name="Jodi Eyigor" userId="8838cd59-cab6-4a3b-bad8-2dc2e141f16c" providerId="ADAL" clId="{EC8EB8AD-B406-4D7F-A9D4-CA4A7AB98FFD}" dt="2024-04-29T19:52:09.650" v="28851" actId="1582"/>
          <ac:cxnSpMkLst>
            <pc:docMk/>
            <pc:sldMk cId="3953869838" sldId="357"/>
            <ac:cxnSpMk id="16" creationId="{F94BCDC0-A602-09A8-AC39-A3A00EBDE924}"/>
          </ac:cxnSpMkLst>
        </pc:cxnChg>
      </pc:sldChg>
      <pc:sldChg chg="addSp modSp new mod ord setBg">
        <pc:chgData name="Jodi Eyigor" userId="8838cd59-cab6-4a3b-bad8-2dc2e141f16c" providerId="ADAL" clId="{EC8EB8AD-B406-4D7F-A9D4-CA4A7AB98FFD}" dt="2024-04-29T19:54:35.110" v="28901" actId="26606"/>
        <pc:sldMkLst>
          <pc:docMk/>
          <pc:sldMk cId="1842475970" sldId="358"/>
        </pc:sldMkLst>
        <pc:spChg chg="mod">
          <ac:chgData name="Jodi Eyigor" userId="8838cd59-cab6-4a3b-bad8-2dc2e141f16c" providerId="ADAL" clId="{EC8EB8AD-B406-4D7F-A9D4-CA4A7AB98FFD}" dt="2024-04-29T19:54:35.110" v="28901" actId="26606"/>
          <ac:spMkLst>
            <pc:docMk/>
            <pc:sldMk cId="1842475970" sldId="358"/>
            <ac:spMk id="2" creationId="{0AE913E5-DB57-1740-E73A-1649FF74C564}"/>
          </ac:spMkLst>
        </pc:spChg>
        <pc:spChg chg="mod">
          <ac:chgData name="Jodi Eyigor" userId="8838cd59-cab6-4a3b-bad8-2dc2e141f16c" providerId="ADAL" clId="{EC8EB8AD-B406-4D7F-A9D4-CA4A7AB98FFD}" dt="2024-04-29T19:54:35.110" v="28901" actId="26606"/>
          <ac:spMkLst>
            <pc:docMk/>
            <pc:sldMk cId="1842475970" sldId="358"/>
            <ac:spMk id="3" creationId="{DA83126F-2FBC-CFF4-8D34-3863A93C1F32}"/>
          </ac:spMkLst>
        </pc:spChg>
        <pc:spChg chg="add">
          <ac:chgData name="Jodi Eyigor" userId="8838cd59-cab6-4a3b-bad8-2dc2e141f16c" providerId="ADAL" clId="{EC8EB8AD-B406-4D7F-A9D4-CA4A7AB98FFD}" dt="2024-04-29T19:54:35.110" v="28901" actId="26606"/>
          <ac:spMkLst>
            <pc:docMk/>
            <pc:sldMk cId="1842475970" sldId="358"/>
            <ac:spMk id="8" creationId="{1BB867FF-FC45-48F7-8104-F89BE54909F1}"/>
          </ac:spMkLst>
        </pc:spChg>
        <pc:spChg chg="add">
          <ac:chgData name="Jodi Eyigor" userId="8838cd59-cab6-4a3b-bad8-2dc2e141f16c" providerId="ADAL" clId="{EC8EB8AD-B406-4D7F-A9D4-CA4A7AB98FFD}" dt="2024-04-29T19:54:35.110" v="28901" actId="26606"/>
          <ac:spMkLst>
            <pc:docMk/>
            <pc:sldMk cId="1842475970" sldId="358"/>
            <ac:spMk id="10" creationId="{8BB56887-D0D5-4F0C-9E19-7247EB83C8B7}"/>
          </ac:spMkLst>
        </pc:spChg>
        <pc:spChg chg="add">
          <ac:chgData name="Jodi Eyigor" userId="8838cd59-cab6-4a3b-bad8-2dc2e141f16c" providerId="ADAL" clId="{EC8EB8AD-B406-4D7F-A9D4-CA4A7AB98FFD}" dt="2024-04-29T19:54:35.110" v="28901" actId="26606"/>
          <ac:spMkLst>
            <pc:docMk/>
            <pc:sldMk cId="1842475970" sldId="358"/>
            <ac:spMk id="12" creationId="{081E4A58-353D-44AE-B2FC-2A74E2E400F7}"/>
          </ac:spMkLst>
        </pc:spChg>
      </pc:sldChg>
      <pc:sldChg chg="addSp delSp modSp new mod">
        <pc:chgData name="Jodi Eyigor" userId="8838cd59-cab6-4a3b-bad8-2dc2e141f16c" providerId="ADAL" clId="{EC8EB8AD-B406-4D7F-A9D4-CA4A7AB98FFD}" dt="2024-04-29T19:53:48.773" v="28900" actId="14100"/>
        <pc:sldMkLst>
          <pc:docMk/>
          <pc:sldMk cId="1481748786" sldId="359"/>
        </pc:sldMkLst>
        <pc:spChg chg="mod">
          <ac:chgData name="Jodi Eyigor" userId="8838cd59-cab6-4a3b-bad8-2dc2e141f16c" providerId="ADAL" clId="{EC8EB8AD-B406-4D7F-A9D4-CA4A7AB98FFD}" dt="2024-04-29T19:52:33.053" v="28893" actId="20577"/>
          <ac:spMkLst>
            <pc:docMk/>
            <pc:sldMk cId="1481748786" sldId="359"/>
            <ac:spMk id="2" creationId="{CD3BD7DA-C765-335F-C2D5-4AEB2594F1CA}"/>
          </ac:spMkLst>
        </pc:spChg>
        <pc:spChg chg="add del">
          <ac:chgData name="Jodi Eyigor" userId="8838cd59-cab6-4a3b-bad8-2dc2e141f16c" providerId="ADAL" clId="{EC8EB8AD-B406-4D7F-A9D4-CA4A7AB98FFD}" dt="2024-04-29T19:53:42.097" v="28899" actId="21"/>
          <ac:spMkLst>
            <pc:docMk/>
            <pc:sldMk cId="1481748786" sldId="359"/>
            <ac:spMk id="5" creationId="{F0A397DB-057A-74F6-9B93-722811E937D5}"/>
          </ac:spMkLst>
        </pc:spChg>
        <pc:picChg chg="add mod">
          <ac:chgData name="Jodi Eyigor" userId="8838cd59-cab6-4a3b-bad8-2dc2e141f16c" providerId="ADAL" clId="{EC8EB8AD-B406-4D7F-A9D4-CA4A7AB98FFD}" dt="2024-04-29T19:53:48.773" v="28900" actId="14100"/>
          <ac:picMkLst>
            <pc:docMk/>
            <pc:sldMk cId="1481748786" sldId="359"/>
            <ac:picMk id="4" creationId="{46598BC9-5FBD-8E09-0357-5C269723B563}"/>
          </ac:picMkLst>
        </pc:picChg>
      </pc:sldChg>
      <pc:sldChg chg="addSp modSp new mod setBg">
        <pc:chgData name="Jodi Eyigor" userId="8838cd59-cab6-4a3b-bad8-2dc2e141f16c" providerId="ADAL" clId="{EC8EB8AD-B406-4D7F-A9D4-CA4A7AB98FFD}" dt="2024-04-29T20:20:44.309" v="29872" actId="26606"/>
        <pc:sldMkLst>
          <pc:docMk/>
          <pc:sldMk cId="693809249" sldId="360"/>
        </pc:sldMkLst>
        <pc:spChg chg="mod">
          <ac:chgData name="Jodi Eyigor" userId="8838cd59-cab6-4a3b-bad8-2dc2e141f16c" providerId="ADAL" clId="{EC8EB8AD-B406-4D7F-A9D4-CA4A7AB98FFD}" dt="2024-04-29T20:20:44.309" v="29872" actId="26606"/>
          <ac:spMkLst>
            <pc:docMk/>
            <pc:sldMk cId="693809249" sldId="360"/>
            <ac:spMk id="2" creationId="{A107649D-F1A4-D254-3382-A1F59C04093A}"/>
          </ac:spMkLst>
        </pc:spChg>
        <pc:spChg chg="mod">
          <ac:chgData name="Jodi Eyigor" userId="8838cd59-cab6-4a3b-bad8-2dc2e141f16c" providerId="ADAL" clId="{EC8EB8AD-B406-4D7F-A9D4-CA4A7AB98FFD}" dt="2024-04-29T20:20:44.309" v="29872" actId="26606"/>
          <ac:spMkLst>
            <pc:docMk/>
            <pc:sldMk cId="693809249" sldId="360"/>
            <ac:spMk id="3" creationId="{DF89DFF4-B70A-1FA6-4B6F-CFDE44AC93BD}"/>
          </ac:spMkLst>
        </pc:spChg>
        <pc:spChg chg="add">
          <ac:chgData name="Jodi Eyigor" userId="8838cd59-cab6-4a3b-bad8-2dc2e141f16c" providerId="ADAL" clId="{EC8EB8AD-B406-4D7F-A9D4-CA4A7AB98FFD}" dt="2024-04-29T20:20:44.309" v="29872" actId="26606"/>
          <ac:spMkLst>
            <pc:docMk/>
            <pc:sldMk cId="693809249" sldId="360"/>
            <ac:spMk id="8" creationId="{1BB867FF-FC45-48F7-8104-F89BE54909F1}"/>
          </ac:spMkLst>
        </pc:spChg>
        <pc:spChg chg="add">
          <ac:chgData name="Jodi Eyigor" userId="8838cd59-cab6-4a3b-bad8-2dc2e141f16c" providerId="ADAL" clId="{EC8EB8AD-B406-4D7F-A9D4-CA4A7AB98FFD}" dt="2024-04-29T20:20:44.309" v="29872" actId="26606"/>
          <ac:spMkLst>
            <pc:docMk/>
            <pc:sldMk cId="693809249" sldId="360"/>
            <ac:spMk id="10" creationId="{8BB56887-D0D5-4F0C-9E19-7247EB83C8B7}"/>
          </ac:spMkLst>
        </pc:spChg>
        <pc:spChg chg="add">
          <ac:chgData name="Jodi Eyigor" userId="8838cd59-cab6-4a3b-bad8-2dc2e141f16c" providerId="ADAL" clId="{EC8EB8AD-B406-4D7F-A9D4-CA4A7AB98FFD}" dt="2024-04-29T20:20:44.309" v="29872" actId="26606"/>
          <ac:spMkLst>
            <pc:docMk/>
            <pc:sldMk cId="693809249" sldId="360"/>
            <ac:spMk id="12" creationId="{081E4A58-353D-44AE-B2FC-2A74E2E400F7}"/>
          </ac:spMkLst>
        </pc:spChg>
      </pc:sldChg>
      <pc:sldChg chg="addSp delSp modSp new del mod ord setBg">
        <pc:chgData name="Jodi Eyigor" userId="8838cd59-cab6-4a3b-bad8-2dc2e141f16c" providerId="ADAL" clId="{EC8EB8AD-B406-4D7F-A9D4-CA4A7AB98FFD}" dt="2024-04-29T20:24:04.757" v="30076" actId="2696"/>
        <pc:sldMkLst>
          <pc:docMk/>
          <pc:sldMk cId="1455784650" sldId="361"/>
        </pc:sldMkLst>
        <pc:spChg chg="mod">
          <ac:chgData name="Jodi Eyigor" userId="8838cd59-cab6-4a3b-bad8-2dc2e141f16c" providerId="ADAL" clId="{EC8EB8AD-B406-4D7F-A9D4-CA4A7AB98FFD}" dt="2024-04-29T20:15:13.172" v="29320" actId="26606"/>
          <ac:spMkLst>
            <pc:docMk/>
            <pc:sldMk cId="1455784650" sldId="361"/>
            <ac:spMk id="2" creationId="{BD268DC1-1F81-5DFE-C56D-E5F53465AF36}"/>
          </ac:spMkLst>
        </pc:spChg>
        <pc:spChg chg="del mod">
          <ac:chgData name="Jodi Eyigor" userId="8838cd59-cab6-4a3b-bad8-2dc2e141f16c" providerId="ADAL" clId="{EC8EB8AD-B406-4D7F-A9D4-CA4A7AB98FFD}" dt="2024-04-29T20:12:56.956" v="29094" actId="26606"/>
          <ac:spMkLst>
            <pc:docMk/>
            <pc:sldMk cId="1455784650" sldId="361"/>
            <ac:spMk id="3" creationId="{F161B410-D658-F2ED-66F1-2A28972EF5F7}"/>
          </ac:spMkLst>
        </pc:spChg>
        <pc:spChg chg="add">
          <ac:chgData name="Jodi Eyigor" userId="8838cd59-cab6-4a3b-bad8-2dc2e141f16c" providerId="ADAL" clId="{EC8EB8AD-B406-4D7F-A9D4-CA4A7AB98FFD}" dt="2024-04-29T20:15:13.172" v="29320" actId="26606"/>
          <ac:spMkLst>
            <pc:docMk/>
            <pc:sldMk cId="1455784650" sldId="361"/>
            <ac:spMk id="10" creationId="{7D144591-E9E9-4209-8701-3BB48A917D51}"/>
          </ac:spMkLst>
        </pc:spChg>
        <pc:graphicFrameChg chg="add mod modGraphic">
          <ac:chgData name="Jodi Eyigor" userId="8838cd59-cab6-4a3b-bad8-2dc2e141f16c" providerId="ADAL" clId="{EC8EB8AD-B406-4D7F-A9D4-CA4A7AB98FFD}" dt="2024-04-29T20:15:13.172" v="29320" actId="26606"/>
          <ac:graphicFrameMkLst>
            <pc:docMk/>
            <pc:sldMk cId="1455784650" sldId="361"/>
            <ac:graphicFrameMk id="5" creationId="{DB787903-7244-724A-6B02-F1D402EFF0C1}"/>
          </ac:graphicFrameMkLst>
        </pc:graphicFrameChg>
      </pc:sldChg>
      <pc:sldChg chg="addSp modSp new mod setBg">
        <pc:chgData name="Jodi Eyigor" userId="8838cd59-cab6-4a3b-bad8-2dc2e141f16c" providerId="ADAL" clId="{EC8EB8AD-B406-4D7F-A9D4-CA4A7AB98FFD}" dt="2024-04-29T20:21:51.509" v="29992" actId="20577"/>
        <pc:sldMkLst>
          <pc:docMk/>
          <pc:sldMk cId="3260371734" sldId="362"/>
        </pc:sldMkLst>
        <pc:spChg chg="mod">
          <ac:chgData name="Jodi Eyigor" userId="8838cd59-cab6-4a3b-bad8-2dc2e141f16c" providerId="ADAL" clId="{EC8EB8AD-B406-4D7F-A9D4-CA4A7AB98FFD}" dt="2024-04-29T20:21:19.620" v="29873" actId="26606"/>
          <ac:spMkLst>
            <pc:docMk/>
            <pc:sldMk cId="3260371734" sldId="362"/>
            <ac:spMk id="2" creationId="{C21A9489-54DE-2A30-14A3-D564FB4A1570}"/>
          </ac:spMkLst>
        </pc:spChg>
        <pc:spChg chg="mod">
          <ac:chgData name="Jodi Eyigor" userId="8838cd59-cab6-4a3b-bad8-2dc2e141f16c" providerId="ADAL" clId="{EC8EB8AD-B406-4D7F-A9D4-CA4A7AB98FFD}" dt="2024-04-29T20:21:51.509" v="29992" actId="20577"/>
          <ac:spMkLst>
            <pc:docMk/>
            <pc:sldMk cId="3260371734" sldId="362"/>
            <ac:spMk id="3" creationId="{0674F71F-0DC6-0AE2-23F7-A432E66B0F64}"/>
          </ac:spMkLst>
        </pc:spChg>
        <pc:spChg chg="add">
          <ac:chgData name="Jodi Eyigor" userId="8838cd59-cab6-4a3b-bad8-2dc2e141f16c" providerId="ADAL" clId="{EC8EB8AD-B406-4D7F-A9D4-CA4A7AB98FFD}" dt="2024-04-29T20:21:19.620" v="29873" actId="26606"/>
          <ac:spMkLst>
            <pc:docMk/>
            <pc:sldMk cId="3260371734" sldId="362"/>
            <ac:spMk id="8" creationId="{1BB867FF-FC45-48F7-8104-F89BE54909F1}"/>
          </ac:spMkLst>
        </pc:spChg>
        <pc:spChg chg="add">
          <ac:chgData name="Jodi Eyigor" userId="8838cd59-cab6-4a3b-bad8-2dc2e141f16c" providerId="ADAL" clId="{EC8EB8AD-B406-4D7F-A9D4-CA4A7AB98FFD}" dt="2024-04-29T20:21:19.620" v="29873" actId="26606"/>
          <ac:spMkLst>
            <pc:docMk/>
            <pc:sldMk cId="3260371734" sldId="362"/>
            <ac:spMk id="10" creationId="{8BB56887-D0D5-4F0C-9E19-7247EB83C8B7}"/>
          </ac:spMkLst>
        </pc:spChg>
        <pc:spChg chg="add">
          <ac:chgData name="Jodi Eyigor" userId="8838cd59-cab6-4a3b-bad8-2dc2e141f16c" providerId="ADAL" clId="{EC8EB8AD-B406-4D7F-A9D4-CA4A7AB98FFD}" dt="2024-04-29T20:21:19.620" v="29873" actId="26606"/>
          <ac:spMkLst>
            <pc:docMk/>
            <pc:sldMk cId="3260371734" sldId="362"/>
            <ac:spMk id="12" creationId="{081E4A58-353D-44AE-B2FC-2A74E2E400F7}"/>
          </ac:spMkLst>
        </pc:spChg>
      </pc:sldChg>
      <pc:sldChg chg="addSp modSp new mod setBg">
        <pc:chgData name="Jodi Eyigor" userId="8838cd59-cab6-4a3b-bad8-2dc2e141f16c" providerId="ADAL" clId="{EC8EB8AD-B406-4D7F-A9D4-CA4A7AB98FFD}" dt="2024-04-29T20:20:40.247" v="29871" actId="26606"/>
        <pc:sldMkLst>
          <pc:docMk/>
          <pc:sldMk cId="1476134566" sldId="363"/>
        </pc:sldMkLst>
        <pc:spChg chg="mod">
          <ac:chgData name="Jodi Eyigor" userId="8838cd59-cab6-4a3b-bad8-2dc2e141f16c" providerId="ADAL" clId="{EC8EB8AD-B406-4D7F-A9D4-CA4A7AB98FFD}" dt="2024-04-29T20:20:40.247" v="29871" actId="26606"/>
          <ac:spMkLst>
            <pc:docMk/>
            <pc:sldMk cId="1476134566" sldId="363"/>
            <ac:spMk id="2" creationId="{E76D570F-1F57-EBE4-2FFA-1FD3488EAF8C}"/>
          </ac:spMkLst>
        </pc:spChg>
        <pc:spChg chg="mod">
          <ac:chgData name="Jodi Eyigor" userId="8838cd59-cab6-4a3b-bad8-2dc2e141f16c" providerId="ADAL" clId="{EC8EB8AD-B406-4D7F-A9D4-CA4A7AB98FFD}" dt="2024-04-29T20:20:40.247" v="29871" actId="26606"/>
          <ac:spMkLst>
            <pc:docMk/>
            <pc:sldMk cId="1476134566" sldId="363"/>
            <ac:spMk id="3" creationId="{90D55B85-51EC-EC64-4022-0280E44BACEE}"/>
          </ac:spMkLst>
        </pc:spChg>
        <pc:spChg chg="add">
          <ac:chgData name="Jodi Eyigor" userId="8838cd59-cab6-4a3b-bad8-2dc2e141f16c" providerId="ADAL" clId="{EC8EB8AD-B406-4D7F-A9D4-CA4A7AB98FFD}" dt="2024-04-29T20:20:40.247" v="29871" actId="26606"/>
          <ac:spMkLst>
            <pc:docMk/>
            <pc:sldMk cId="1476134566" sldId="363"/>
            <ac:spMk id="8" creationId="{1BB867FF-FC45-48F7-8104-F89BE54909F1}"/>
          </ac:spMkLst>
        </pc:spChg>
        <pc:spChg chg="add">
          <ac:chgData name="Jodi Eyigor" userId="8838cd59-cab6-4a3b-bad8-2dc2e141f16c" providerId="ADAL" clId="{EC8EB8AD-B406-4D7F-A9D4-CA4A7AB98FFD}" dt="2024-04-29T20:20:40.247" v="29871" actId="26606"/>
          <ac:spMkLst>
            <pc:docMk/>
            <pc:sldMk cId="1476134566" sldId="363"/>
            <ac:spMk id="10" creationId="{8BB56887-D0D5-4F0C-9E19-7247EB83C8B7}"/>
          </ac:spMkLst>
        </pc:spChg>
        <pc:spChg chg="add">
          <ac:chgData name="Jodi Eyigor" userId="8838cd59-cab6-4a3b-bad8-2dc2e141f16c" providerId="ADAL" clId="{EC8EB8AD-B406-4D7F-A9D4-CA4A7AB98FFD}" dt="2024-04-29T20:20:40.247" v="29871" actId="26606"/>
          <ac:spMkLst>
            <pc:docMk/>
            <pc:sldMk cId="1476134566" sldId="363"/>
            <ac:spMk id="12" creationId="{081E4A58-353D-44AE-B2FC-2A74E2E400F7}"/>
          </ac:spMkLst>
        </pc:spChg>
      </pc:sldChg>
      <pc:sldChg chg="addSp delSp modSp add del mod">
        <pc:chgData name="Jodi Eyigor" userId="8838cd59-cab6-4a3b-bad8-2dc2e141f16c" providerId="ADAL" clId="{EC8EB8AD-B406-4D7F-A9D4-CA4A7AB98FFD}" dt="2024-04-29T20:24:09.526" v="30077" actId="2696"/>
        <pc:sldMkLst>
          <pc:docMk/>
          <pc:sldMk cId="1184007086" sldId="364"/>
        </pc:sldMkLst>
        <pc:spChg chg="add mod">
          <ac:chgData name="Jodi Eyigor" userId="8838cd59-cab6-4a3b-bad8-2dc2e141f16c" providerId="ADAL" clId="{EC8EB8AD-B406-4D7F-A9D4-CA4A7AB98FFD}" dt="2024-04-29T20:22:53.514" v="29996" actId="21"/>
          <ac:spMkLst>
            <pc:docMk/>
            <pc:sldMk cId="1184007086" sldId="364"/>
            <ac:spMk id="4" creationId="{B3854168-FE11-0F98-C15C-42A49EB72E02}"/>
          </ac:spMkLst>
        </pc:spChg>
        <pc:graphicFrameChg chg="del mod">
          <ac:chgData name="Jodi Eyigor" userId="8838cd59-cab6-4a3b-bad8-2dc2e141f16c" providerId="ADAL" clId="{EC8EB8AD-B406-4D7F-A9D4-CA4A7AB98FFD}" dt="2024-04-29T20:22:53.514" v="29996" actId="21"/>
          <ac:graphicFrameMkLst>
            <pc:docMk/>
            <pc:sldMk cId="1184007086" sldId="364"/>
            <ac:graphicFrameMk id="5" creationId="{DB787903-7244-724A-6B02-F1D402EFF0C1}"/>
          </ac:graphicFrameMkLst>
        </pc:graphicFrameChg>
      </pc:sldChg>
      <pc:sldChg chg="addSp modSp new mod ord setBg">
        <pc:chgData name="Jodi Eyigor" userId="8838cd59-cab6-4a3b-bad8-2dc2e141f16c" providerId="ADAL" clId="{EC8EB8AD-B406-4D7F-A9D4-CA4A7AB98FFD}" dt="2024-04-29T20:32:08.051" v="30344" actId="20577"/>
        <pc:sldMkLst>
          <pc:docMk/>
          <pc:sldMk cId="3887792146" sldId="365"/>
        </pc:sldMkLst>
        <pc:spChg chg="mod">
          <ac:chgData name="Jodi Eyigor" userId="8838cd59-cab6-4a3b-bad8-2dc2e141f16c" providerId="ADAL" clId="{EC8EB8AD-B406-4D7F-A9D4-CA4A7AB98FFD}" dt="2024-04-29T20:24:15.320" v="30078" actId="26606"/>
          <ac:spMkLst>
            <pc:docMk/>
            <pc:sldMk cId="3887792146" sldId="365"/>
            <ac:spMk id="2" creationId="{D8BE1B7F-6BC6-8202-B364-9AF2E65C2C28}"/>
          </ac:spMkLst>
        </pc:spChg>
        <pc:spChg chg="mod">
          <ac:chgData name="Jodi Eyigor" userId="8838cd59-cab6-4a3b-bad8-2dc2e141f16c" providerId="ADAL" clId="{EC8EB8AD-B406-4D7F-A9D4-CA4A7AB98FFD}" dt="2024-04-29T20:32:08.051" v="30344" actId="20577"/>
          <ac:spMkLst>
            <pc:docMk/>
            <pc:sldMk cId="3887792146" sldId="365"/>
            <ac:spMk id="3" creationId="{8E70FD9B-F5E9-4998-5DB0-D6FD2DB3AF4E}"/>
          </ac:spMkLst>
        </pc:spChg>
        <pc:spChg chg="add">
          <ac:chgData name="Jodi Eyigor" userId="8838cd59-cab6-4a3b-bad8-2dc2e141f16c" providerId="ADAL" clId="{EC8EB8AD-B406-4D7F-A9D4-CA4A7AB98FFD}" dt="2024-04-29T20:24:15.320" v="30078" actId="26606"/>
          <ac:spMkLst>
            <pc:docMk/>
            <pc:sldMk cId="3887792146" sldId="365"/>
            <ac:spMk id="8" creationId="{1BB867FF-FC45-48F7-8104-F89BE54909F1}"/>
          </ac:spMkLst>
        </pc:spChg>
        <pc:spChg chg="add">
          <ac:chgData name="Jodi Eyigor" userId="8838cd59-cab6-4a3b-bad8-2dc2e141f16c" providerId="ADAL" clId="{EC8EB8AD-B406-4D7F-A9D4-CA4A7AB98FFD}" dt="2024-04-29T20:24:15.320" v="30078" actId="26606"/>
          <ac:spMkLst>
            <pc:docMk/>
            <pc:sldMk cId="3887792146" sldId="365"/>
            <ac:spMk id="10" creationId="{8BB56887-D0D5-4F0C-9E19-7247EB83C8B7}"/>
          </ac:spMkLst>
        </pc:spChg>
        <pc:spChg chg="add">
          <ac:chgData name="Jodi Eyigor" userId="8838cd59-cab6-4a3b-bad8-2dc2e141f16c" providerId="ADAL" clId="{EC8EB8AD-B406-4D7F-A9D4-CA4A7AB98FFD}" dt="2024-04-29T20:24:15.320" v="30078" actId="26606"/>
          <ac:spMkLst>
            <pc:docMk/>
            <pc:sldMk cId="3887792146" sldId="365"/>
            <ac:spMk id="12" creationId="{081E4A58-353D-44AE-B2FC-2A74E2E400F7}"/>
          </ac:spMkLst>
        </pc:spChg>
      </pc:sldChg>
      <pc:sldChg chg="modSp add mod ord">
        <pc:chgData name="Jodi Eyigor" userId="8838cd59-cab6-4a3b-bad8-2dc2e141f16c" providerId="ADAL" clId="{EC8EB8AD-B406-4D7F-A9D4-CA4A7AB98FFD}" dt="2024-04-30T19:29:27.002" v="30843" actId="14100"/>
        <pc:sldMkLst>
          <pc:docMk/>
          <pc:sldMk cId="2830484673" sldId="366"/>
        </pc:sldMkLst>
        <pc:spChg chg="mod">
          <ac:chgData name="Jodi Eyigor" userId="8838cd59-cab6-4a3b-bad8-2dc2e141f16c" providerId="ADAL" clId="{EC8EB8AD-B406-4D7F-A9D4-CA4A7AB98FFD}" dt="2024-04-30T19:26:14.279" v="30382" actId="20577"/>
          <ac:spMkLst>
            <pc:docMk/>
            <pc:sldMk cId="2830484673" sldId="366"/>
            <ac:spMk id="2" creationId="{01DE5806-4FC8-F9A8-B4C7-4E2CA8BDEEA7}"/>
          </ac:spMkLst>
        </pc:spChg>
        <pc:spChg chg="mod">
          <ac:chgData name="Jodi Eyigor" userId="8838cd59-cab6-4a3b-bad8-2dc2e141f16c" providerId="ADAL" clId="{EC8EB8AD-B406-4D7F-A9D4-CA4A7AB98FFD}" dt="2024-04-30T19:29:27.002" v="30843" actId="14100"/>
          <ac:spMkLst>
            <pc:docMk/>
            <pc:sldMk cId="2830484673" sldId="366"/>
            <ac:spMk id="3" creationId="{39B24259-045C-2C0D-C706-7BA416CF9159}"/>
          </ac:spMkLst>
        </pc:spChg>
      </pc:sldChg>
      <pc:sldChg chg="add del">
        <pc:chgData name="Jodi Eyigor" userId="8838cd59-cab6-4a3b-bad8-2dc2e141f16c" providerId="ADAL" clId="{EC8EB8AD-B406-4D7F-A9D4-CA4A7AB98FFD}" dt="2024-05-05T23:30:56.432" v="31140" actId="2696"/>
        <pc:sldMkLst>
          <pc:docMk/>
          <pc:sldMk cId="1655714806" sldId="36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B05A9-543C-445E-8C0F-3E55F52196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7C6AAC7-6490-438A-9AE1-ED3AEB70AEDE}">
      <dgm:prSet/>
      <dgm:spPr/>
      <dgm:t>
        <a:bodyPr/>
        <a:lstStyle/>
        <a:p>
          <a:r>
            <a:rPr lang="en-US"/>
            <a:t>On-site, available to provide care</a:t>
          </a:r>
        </a:p>
      </dgm:t>
    </dgm:pt>
    <dgm:pt modelId="{005B47E8-60FD-47E5-A75A-472D611CA90D}" type="parTrans" cxnId="{40132F49-B860-4178-ABA2-28BBD301668F}">
      <dgm:prSet/>
      <dgm:spPr/>
      <dgm:t>
        <a:bodyPr/>
        <a:lstStyle/>
        <a:p>
          <a:endParaRPr lang="en-US"/>
        </a:p>
      </dgm:t>
    </dgm:pt>
    <dgm:pt modelId="{7C032A29-9D43-4918-B1F8-485ED951AEAA}" type="sibTrans" cxnId="{40132F49-B860-4178-ABA2-28BBD301668F}">
      <dgm:prSet/>
      <dgm:spPr/>
      <dgm:t>
        <a:bodyPr/>
        <a:lstStyle/>
        <a:p>
          <a:endParaRPr lang="en-US"/>
        </a:p>
      </dgm:t>
    </dgm:pt>
    <dgm:pt modelId="{C2EB1654-7A2C-4404-B436-F0C1482726D7}">
      <dgm:prSet/>
      <dgm:spPr/>
      <dgm:t>
        <a:bodyPr/>
        <a:lstStyle/>
        <a:p>
          <a:r>
            <a:rPr lang="en-US"/>
            <a:t>Director of Nursing counts</a:t>
          </a:r>
        </a:p>
      </dgm:t>
    </dgm:pt>
    <dgm:pt modelId="{24E0D3D7-B5A1-4451-B5A6-7E2553098A25}" type="parTrans" cxnId="{06DDDB23-EF85-4342-9947-59A92BB0A2AF}">
      <dgm:prSet/>
      <dgm:spPr/>
      <dgm:t>
        <a:bodyPr/>
        <a:lstStyle/>
        <a:p>
          <a:endParaRPr lang="en-US"/>
        </a:p>
      </dgm:t>
    </dgm:pt>
    <dgm:pt modelId="{6DE5A4C7-0407-4260-9B3A-8FE6953B396D}" type="sibTrans" cxnId="{06DDDB23-EF85-4342-9947-59A92BB0A2AF}">
      <dgm:prSet/>
      <dgm:spPr/>
      <dgm:t>
        <a:bodyPr/>
        <a:lstStyle/>
        <a:p>
          <a:endParaRPr lang="en-US"/>
        </a:p>
      </dgm:t>
    </dgm:pt>
    <dgm:pt modelId="{36367812-AC1D-409B-97F7-BB1440A13840}">
      <dgm:prSet/>
      <dgm:spPr/>
      <dgm:t>
        <a:bodyPr/>
        <a:lstStyle/>
        <a:p>
          <a:r>
            <a:rPr lang="en-US"/>
            <a:t>Other administrative nurses?</a:t>
          </a:r>
        </a:p>
      </dgm:t>
    </dgm:pt>
    <dgm:pt modelId="{20B91B9D-48EC-4C92-98BC-711243DEE220}" type="parTrans" cxnId="{A63234E7-A299-4FC0-98F7-762E636F9747}">
      <dgm:prSet/>
      <dgm:spPr/>
      <dgm:t>
        <a:bodyPr/>
        <a:lstStyle/>
        <a:p>
          <a:endParaRPr lang="en-US"/>
        </a:p>
      </dgm:t>
    </dgm:pt>
    <dgm:pt modelId="{D6FF1B7B-4F32-4ABF-9F2E-9395F0740504}" type="sibTrans" cxnId="{A63234E7-A299-4FC0-98F7-762E636F9747}">
      <dgm:prSet/>
      <dgm:spPr/>
      <dgm:t>
        <a:bodyPr/>
        <a:lstStyle/>
        <a:p>
          <a:endParaRPr lang="en-US"/>
        </a:p>
      </dgm:t>
    </dgm:pt>
    <dgm:pt modelId="{AAA51371-41F9-4C36-8EA2-82CD2957C26E}">
      <dgm:prSet/>
      <dgm:spPr/>
      <dgm:t>
        <a:bodyPr/>
        <a:lstStyle/>
        <a:p>
          <a:r>
            <a:rPr lang="en-US"/>
            <a:t>Round-the-clock, not 24 payroll hours</a:t>
          </a:r>
        </a:p>
      </dgm:t>
    </dgm:pt>
    <dgm:pt modelId="{3DC77C0E-C1A6-455F-B605-4C5597B0B10F}" type="parTrans" cxnId="{FE8496A1-EDFD-49BF-B82A-B671AEFAEABF}">
      <dgm:prSet/>
      <dgm:spPr/>
      <dgm:t>
        <a:bodyPr/>
        <a:lstStyle/>
        <a:p>
          <a:endParaRPr lang="en-US"/>
        </a:p>
      </dgm:t>
    </dgm:pt>
    <dgm:pt modelId="{F4E5E074-99BF-467D-A91C-8E8F54E25B9A}" type="sibTrans" cxnId="{FE8496A1-EDFD-49BF-B82A-B671AEFAEABF}">
      <dgm:prSet/>
      <dgm:spPr/>
      <dgm:t>
        <a:bodyPr/>
        <a:lstStyle/>
        <a:p>
          <a:endParaRPr lang="en-US"/>
        </a:p>
      </dgm:t>
    </dgm:pt>
    <dgm:pt modelId="{A1F71D52-A570-472E-B7C4-A9F97A6E05E3}" type="pres">
      <dgm:prSet presAssocID="{486B05A9-543C-445E-8C0F-3E55F52196A3}" presName="root" presStyleCnt="0">
        <dgm:presLayoutVars>
          <dgm:dir/>
          <dgm:resizeHandles val="exact"/>
        </dgm:presLayoutVars>
      </dgm:prSet>
      <dgm:spPr/>
    </dgm:pt>
    <dgm:pt modelId="{D9531064-C937-4F25-A01C-43511177D264}" type="pres">
      <dgm:prSet presAssocID="{37C6AAC7-6490-438A-9AE1-ED3AEB70AEDE}" presName="compNode" presStyleCnt="0"/>
      <dgm:spPr/>
    </dgm:pt>
    <dgm:pt modelId="{31E38D3D-85C5-41E9-94F1-49DF5D7C1BE4}" type="pres">
      <dgm:prSet presAssocID="{37C6AAC7-6490-438A-9AE1-ED3AEB70AEDE}" presName="bgRect" presStyleLbl="bgShp" presStyleIdx="0" presStyleCnt="4"/>
      <dgm:spPr/>
    </dgm:pt>
    <dgm:pt modelId="{DA3523B4-3093-44FB-A203-D7E1D97431B6}" type="pres">
      <dgm:prSet presAssocID="{37C6AAC7-6490-438A-9AE1-ED3AEB70AED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00EFD47B-0090-467B-B0D6-AB092EE05D18}" type="pres">
      <dgm:prSet presAssocID="{37C6AAC7-6490-438A-9AE1-ED3AEB70AEDE}" presName="spaceRect" presStyleCnt="0"/>
      <dgm:spPr/>
    </dgm:pt>
    <dgm:pt modelId="{D1B10A11-6DA5-4414-8BA5-AA5C02899518}" type="pres">
      <dgm:prSet presAssocID="{37C6AAC7-6490-438A-9AE1-ED3AEB70AEDE}" presName="parTx" presStyleLbl="revTx" presStyleIdx="0" presStyleCnt="4">
        <dgm:presLayoutVars>
          <dgm:chMax val="0"/>
          <dgm:chPref val="0"/>
        </dgm:presLayoutVars>
      </dgm:prSet>
      <dgm:spPr/>
    </dgm:pt>
    <dgm:pt modelId="{22331C2D-EFB9-491C-9CFB-B30CD48AE1DE}" type="pres">
      <dgm:prSet presAssocID="{7C032A29-9D43-4918-B1F8-485ED951AEAA}" presName="sibTrans" presStyleCnt="0"/>
      <dgm:spPr/>
    </dgm:pt>
    <dgm:pt modelId="{C72ACB43-9C94-479D-8C13-5ECB4E30B88E}" type="pres">
      <dgm:prSet presAssocID="{C2EB1654-7A2C-4404-B436-F0C1482726D7}" presName="compNode" presStyleCnt="0"/>
      <dgm:spPr/>
    </dgm:pt>
    <dgm:pt modelId="{1A4A68A9-B99E-4BC2-B3AC-2A402BCDAF10}" type="pres">
      <dgm:prSet presAssocID="{C2EB1654-7A2C-4404-B436-F0C1482726D7}" presName="bgRect" presStyleLbl="bgShp" presStyleIdx="1" presStyleCnt="4"/>
      <dgm:spPr/>
    </dgm:pt>
    <dgm:pt modelId="{6A0CC1E0-2516-4263-883A-5A1AE29CF763}" type="pres">
      <dgm:prSet presAssocID="{C2EB1654-7A2C-4404-B436-F0C1482726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9D93CE9-C4F9-4369-89A2-41CDADAA1AD7}" type="pres">
      <dgm:prSet presAssocID="{C2EB1654-7A2C-4404-B436-F0C1482726D7}" presName="spaceRect" presStyleCnt="0"/>
      <dgm:spPr/>
    </dgm:pt>
    <dgm:pt modelId="{E6BBCEE9-8367-4D6C-A506-D4B045898B15}" type="pres">
      <dgm:prSet presAssocID="{C2EB1654-7A2C-4404-B436-F0C1482726D7}" presName="parTx" presStyleLbl="revTx" presStyleIdx="1" presStyleCnt="4">
        <dgm:presLayoutVars>
          <dgm:chMax val="0"/>
          <dgm:chPref val="0"/>
        </dgm:presLayoutVars>
      </dgm:prSet>
      <dgm:spPr/>
    </dgm:pt>
    <dgm:pt modelId="{5FA7E82F-8042-44FC-A421-E6A3E1122F65}" type="pres">
      <dgm:prSet presAssocID="{6DE5A4C7-0407-4260-9B3A-8FE6953B396D}" presName="sibTrans" presStyleCnt="0"/>
      <dgm:spPr/>
    </dgm:pt>
    <dgm:pt modelId="{D506E80F-6EC7-4BD4-A473-474BCD2229D4}" type="pres">
      <dgm:prSet presAssocID="{36367812-AC1D-409B-97F7-BB1440A13840}" presName="compNode" presStyleCnt="0"/>
      <dgm:spPr/>
    </dgm:pt>
    <dgm:pt modelId="{4076D43F-6B7F-4EB9-ADF2-F46C3FC0D3E2}" type="pres">
      <dgm:prSet presAssocID="{36367812-AC1D-409B-97F7-BB1440A13840}" presName="bgRect" presStyleLbl="bgShp" presStyleIdx="2" presStyleCnt="4"/>
      <dgm:spPr/>
    </dgm:pt>
    <dgm:pt modelId="{29FB456D-0D87-4F53-9344-A5E8D82F6A2B}" type="pres">
      <dgm:prSet presAssocID="{36367812-AC1D-409B-97F7-BB1440A1384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7E2ECB0-4EFA-4ADD-BC3C-47D02D8FA6CF}" type="pres">
      <dgm:prSet presAssocID="{36367812-AC1D-409B-97F7-BB1440A13840}" presName="spaceRect" presStyleCnt="0"/>
      <dgm:spPr/>
    </dgm:pt>
    <dgm:pt modelId="{E7FD1524-60A7-43FD-A5C4-8827E398BF74}" type="pres">
      <dgm:prSet presAssocID="{36367812-AC1D-409B-97F7-BB1440A13840}" presName="parTx" presStyleLbl="revTx" presStyleIdx="2" presStyleCnt="4">
        <dgm:presLayoutVars>
          <dgm:chMax val="0"/>
          <dgm:chPref val="0"/>
        </dgm:presLayoutVars>
      </dgm:prSet>
      <dgm:spPr/>
    </dgm:pt>
    <dgm:pt modelId="{22D00014-2C72-4B9A-A1E7-DADE24156C60}" type="pres">
      <dgm:prSet presAssocID="{D6FF1B7B-4F32-4ABF-9F2E-9395F0740504}" presName="sibTrans" presStyleCnt="0"/>
      <dgm:spPr/>
    </dgm:pt>
    <dgm:pt modelId="{503E67CE-15E8-4ED1-A37A-C75F8A152D65}" type="pres">
      <dgm:prSet presAssocID="{AAA51371-41F9-4C36-8EA2-82CD2957C26E}" presName="compNode" presStyleCnt="0"/>
      <dgm:spPr/>
    </dgm:pt>
    <dgm:pt modelId="{02E17385-917E-4575-97FB-0A6FD8642774}" type="pres">
      <dgm:prSet presAssocID="{AAA51371-41F9-4C36-8EA2-82CD2957C26E}" presName="bgRect" presStyleLbl="bgShp" presStyleIdx="3" presStyleCnt="4"/>
      <dgm:spPr/>
    </dgm:pt>
    <dgm:pt modelId="{3871C43F-71BB-4415-8D3A-7A2DA3260A43}" type="pres">
      <dgm:prSet presAssocID="{AAA51371-41F9-4C36-8EA2-82CD2957C26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2BF22E62-B55A-4E93-BAD0-870C2B554D91}" type="pres">
      <dgm:prSet presAssocID="{AAA51371-41F9-4C36-8EA2-82CD2957C26E}" presName="spaceRect" presStyleCnt="0"/>
      <dgm:spPr/>
    </dgm:pt>
    <dgm:pt modelId="{D59E8EC1-F2E3-495F-81C8-F8F1B6A54BEA}" type="pres">
      <dgm:prSet presAssocID="{AAA51371-41F9-4C36-8EA2-82CD2957C26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6DDDB23-EF85-4342-9947-59A92BB0A2AF}" srcId="{486B05A9-543C-445E-8C0F-3E55F52196A3}" destId="{C2EB1654-7A2C-4404-B436-F0C1482726D7}" srcOrd="1" destOrd="0" parTransId="{24E0D3D7-B5A1-4451-B5A6-7E2553098A25}" sibTransId="{6DE5A4C7-0407-4260-9B3A-8FE6953B396D}"/>
    <dgm:cxn modelId="{9D56373F-1D45-4430-9891-E9F878B24329}" type="presOf" srcId="{AAA51371-41F9-4C36-8EA2-82CD2957C26E}" destId="{D59E8EC1-F2E3-495F-81C8-F8F1B6A54BEA}" srcOrd="0" destOrd="0" presId="urn:microsoft.com/office/officeart/2018/2/layout/IconVerticalSolidList"/>
    <dgm:cxn modelId="{40132F49-B860-4178-ABA2-28BBD301668F}" srcId="{486B05A9-543C-445E-8C0F-3E55F52196A3}" destId="{37C6AAC7-6490-438A-9AE1-ED3AEB70AEDE}" srcOrd="0" destOrd="0" parTransId="{005B47E8-60FD-47E5-A75A-472D611CA90D}" sibTransId="{7C032A29-9D43-4918-B1F8-485ED951AEAA}"/>
    <dgm:cxn modelId="{47C55297-F9E2-4D0C-B7CE-FE06D5828D33}" type="presOf" srcId="{486B05A9-543C-445E-8C0F-3E55F52196A3}" destId="{A1F71D52-A570-472E-B7C4-A9F97A6E05E3}" srcOrd="0" destOrd="0" presId="urn:microsoft.com/office/officeart/2018/2/layout/IconVerticalSolidList"/>
    <dgm:cxn modelId="{FE8496A1-EDFD-49BF-B82A-B671AEFAEABF}" srcId="{486B05A9-543C-445E-8C0F-3E55F52196A3}" destId="{AAA51371-41F9-4C36-8EA2-82CD2957C26E}" srcOrd="3" destOrd="0" parTransId="{3DC77C0E-C1A6-455F-B605-4C5597B0B10F}" sibTransId="{F4E5E074-99BF-467D-A91C-8E8F54E25B9A}"/>
    <dgm:cxn modelId="{22753DA5-3A29-46E0-9CC6-36FAB47D180F}" type="presOf" srcId="{36367812-AC1D-409B-97F7-BB1440A13840}" destId="{E7FD1524-60A7-43FD-A5C4-8827E398BF74}" srcOrd="0" destOrd="0" presId="urn:microsoft.com/office/officeart/2018/2/layout/IconVerticalSolidList"/>
    <dgm:cxn modelId="{405017DE-C113-45E7-93D3-526378EFB65B}" type="presOf" srcId="{37C6AAC7-6490-438A-9AE1-ED3AEB70AEDE}" destId="{D1B10A11-6DA5-4414-8BA5-AA5C02899518}" srcOrd="0" destOrd="0" presId="urn:microsoft.com/office/officeart/2018/2/layout/IconVerticalSolidList"/>
    <dgm:cxn modelId="{6D0015E7-B9AB-4F42-BEE1-5D8133AF8A61}" type="presOf" srcId="{C2EB1654-7A2C-4404-B436-F0C1482726D7}" destId="{E6BBCEE9-8367-4D6C-A506-D4B045898B15}" srcOrd="0" destOrd="0" presId="urn:microsoft.com/office/officeart/2018/2/layout/IconVerticalSolidList"/>
    <dgm:cxn modelId="{A63234E7-A299-4FC0-98F7-762E636F9747}" srcId="{486B05A9-543C-445E-8C0F-3E55F52196A3}" destId="{36367812-AC1D-409B-97F7-BB1440A13840}" srcOrd="2" destOrd="0" parTransId="{20B91B9D-48EC-4C92-98BC-711243DEE220}" sibTransId="{D6FF1B7B-4F32-4ABF-9F2E-9395F0740504}"/>
    <dgm:cxn modelId="{59422897-03A9-4863-9BCC-A5EEBCF17CB0}" type="presParOf" srcId="{A1F71D52-A570-472E-B7C4-A9F97A6E05E3}" destId="{D9531064-C937-4F25-A01C-43511177D264}" srcOrd="0" destOrd="0" presId="urn:microsoft.com/office/officeart/2018/2/layout/IconVerticalSolidList"/>
    <dgm:cxn modelId="{505FEBCF-2C2A-4AF5-A18B-3C3DE963026B}" type="presParOf" srcId="{D9531064-C937-4F25-A01C-43511177D264}" destId="{31E38D3D-85C5-41E9-94F1-49DF5D7C1BE4}" srcOrd="0" destOrd="0" presId="urn:microsoft.com/office/officeart/2018/2/layout/IconVerticalSolidList"/>
    <dgm:cxn modelId="{2BB1B8BE-F485-4E1D-92D2-B3EA48799724}" type="presParOf" srcId="{D9531064-C937-4F25-A01C-43511177D264}" destId="{DA3523B4-3093-44FB-A203-D7E1D97431B6}" srcOrd="1" destOrd="0" presId="urn:microsoft.com/office/officeart/2018/2/layout/IconVerticalSolidList"/>
    <dgm:cxn modelId="{CEEDCDCB-240D-40B0-B723-6ADB9B30107E}" type="presParOf" srcId="{D9531064-C937-4F25-A01C-43511177D264}" destId="{00EFD47B-0090-467B-B0D6-AB092EE05D18}" srcOrd="2" destOrd="0" presId="urn:microsoft.com/office/officeart/2018/2/layout/IconVerticalSolidList"/>
    <dgm:cxn modelId="{C5EF9BD5-6E40-4953-BA34-DF7343875179}" type="presParOf" srcId="{D9531064-C937-4F25-A01C-43511177D264}" destId="{D1B10A11-6DA5-4414-8BA5-AA5C02899518}" srcOrd="3" destOrd="0" presId="urn:microsoft.com/office/officeart/2018/2/layout/IconVerticalSolidList"/>
    <dgm:cxn modelId="{A10C94EA-BEDE-4013-AD72-276F9DCEDB68}" type="presParOf" srcId="{A1F71D52-A570-472E-B7C4-A9F97A6E05E3}" destId="{22331C2D-EFB9-491C-9CFB-B30CD48AE1DE}" srcOrd="1" destOrd="0" presId="urn:microsoft.com/office/officeart/2018/2/layout/IconVerticalSolidList"/>
    <dgm:cxn modelId="{0A97BE8A-09F3-42FA-A11F-AC3D7F5E9BB5}" type="presParOf" srcId="{A1F71D52-A570-472E-B7C4-A9F97A6E05E3}" destId="{C72ACB43-9C94-479D-8C13-5ECB4E30B88E}" srcOrd="2" destOrd="0" presId="urn:microsoft.com/office/officeart/2018/2/layout/IconVerticalSolidList"/>
    <dgm:cxn modelId="{37B05D49-9898-451F-959C-5304E00436AE}" type="presParOf" srcId="{C72ACB43-9C94-479D-8C13-5ECB4E30B88E}" destId="{1A4A68A9-B99E-4BC2-B3AC-2A402BCDAF10}" srcOrd="0" destOrd="0" presId="urn:microsoft.com/office/officeart/2018/2/layout/IconVerticalSolidList"/>
    <dgm:cxn modelId="{DA95ACD0-7BB4-4F8A-AFF9-A87DBC5FE7E8}" type="presParOf" srcId="{C72ACB43-9C94-479D-8C13-5ECB4E30B88E}" destId="{6A0CC1E0-2516-4263-883A-5A1AE29CF763}" srcOrd="1" destOrd="0" presId="urn:microsoft.com/office/officeart/2018/2/layout/IconVerticalSolidList"/>
    <dgm:cxn modelId="{4F57F472-037B-4CBC-9783-C2671B0AC4A0}" type="presParOf" srcId="{C72ACB43-9C94-479D-8C13-5ECB4E30B88E}" destId="{29D93CE9-C4F9-4369-89A2-41CDADAA1AD7}" srcOrd="2" destOrd="0" presId="urn:microsoft.com/office/officeart/2018/2/layout/IconVerticalSolidList"/>
    <dgm:cxn modelId="{33FB1387-5275-456D-B704-2372FA744BB6}" type="presParOf" srcId="{C72ACB43-9C94-479D-8C13-5ECB4E30B88E}" destId="{E6BBCEE9-8367-4D6C-A506-D4B045898B15}" srcOrd="3" destOrd="0" presId="urn:microsoft.com/office/officeart/2018/2/layout/IconVerticalSolidList"/>
    <dgm:cxn modelId="{3FAC0B5F-A33B-44AE-8817-266902477096}" type="presParOf" srcId="{A1F71D52-A570-472E-B7C4-A9F97A6E05E3}" destId="{5FA7E82F-8042-44FC-A421-E6A3E1122F65}" srcOrd="3" destOrd="0" presId="urn:microsoft.com/office/officeart/2018/2/layout/IconVerticalSolidList"/>
    <dgm:cxn modelId="{2D1E7433-49B0-4882-92FC-F5D189C6CC1F}" type="presParOf" srcId="{A1F71D52-A570-472E-B7C4-A9F97A6E05E3}" destId="{D506E80F-6EC7-4BD4-A473-474BCD2229D4}" srcOrd="4" destOrd="0" presId="urn:microsoft.com/office/officeart/2018/2/layout/IconVerticalSolidList"/>
    <dgm:cxn modelId="{F4745C59-92DE-4585-9AFA-BFA8C6624EFC}" type="presParOf" srcId="{D506E80F-6EC7-4BD4-A473-474BCD2229D4}" destId="{4076D43F-6B7F-4EB9-ADF2-F46C3FC0D3E2}" srcOrd="0" destOrd="0" presId="urn:microsoft.com/office/officeart/2018/2/layout/IconVerticalSolidList"/>
    <dgm:cxn modelId="{6172C439-4BD1-44A8-8245-F6ACAFED9A29}" type="presParOf" srcId="{D506E80F-6EC7-4BD4-A473-474BCD2229D4}" destId="{29FB456D-0D87-4F53-9344-A5E8D82F6A2B}" srcOrd="1" destOrd="0" presId="urn:microsoft.com/office/officeart/2018/2/layout/IconVerticalSolidList"/>
    <dgm:cxn modelId="{72609E2F-2C24-4938-9749-A9F7F92D817E}" type="presParOf" srcId="{D506E80F-6EC7-4BD4-A473-474BCD2229D4}" destId="{A7E2ECB0-4EFA-4ADD-BC3C-47D02D8FA6CF}" srcOrd="2" destOrd="0" presId="urn:microsoft.com/office/officeart/2018/2/layout/IconVerticalSolidList"/>
    <dgm:cxn modelId="{D9D55D80-F60D-4499-ACF8-923D042DEAB9}" type="presParOf" srcId="{D506E80F-6EC7-4BD4-A473-474BCD2229D4}" destId="{E7FD1524-60A7-43FD-A5C4-8827E398BF74}" srcOrd="3" destOrd="0" presId="urn:microsoft.com/office/officeart/2018/2/layout/IconVerticalSolidList"/>
    <dgm:cxn modelId="{09B0B192-B2C3-4957-BA54-59C1F99BABC0}" type="presParOf" srcId="{A1F71D52-A570-472E-B7C4-A9F97A6E05E3}" destId="{22D00014-2C72-4B9A-A1E7-DADE24156C60}" srcOrd="5" destOrd="0" presId="urn:microsoft.com/office/officeart/2018/2/layout/IconVerticalSolidList"/>
    <dgm:cxn modelId="{36C9BF00-01C2-4284-A1A2-4E4D14139915}" type="presParOf" srcId="{A1F71D52-A570-472E-B7C4-A9F97A6E05E3}" destId="{503E67CE-15E8-4ED1-A37A-C75F8A152D65}" srcOrd="6" destOrd="0" presId="urn:microsoft.com/office/officeart/2018/2/layout/IconVerticalSolidList"/>
    <dgm:cxn modelId="{E44640EF-1F20-4021-9CFB-982128EADB7D}" type="presParOf" srcId="{503E67CE-15E8-4ED1-A37A-C75F8A152D65}" destId="{02E17385-917E-4575-97FB-0A6FD8642774}" srcOrd="0" destOrd="0" presId="urn:microsoft.com/office/officeart/2018/2/layout/IconVerticalSolidList"/>
    <dgm:cxn modelId="{66803B7C-8471-42F0-ACDD-1F5FA6E17380}" type="presParOf" srcId="{503E67CE-15E8-4ED1-A37A-C75F8A152D65}" destId="{3871C43F-71BB-4415-8D3A-7A2DA3260A43}" srcOrd="1" destOrd="0" presId="urn:microsoft.com/office/officeart/2018/2/layout/IconVerticalSolidList"/>
    <dgm:cxn modelId="{F6FAE932-934E-434B-9302-242A29477266}" type="presParOf" srcId="{503E67CE-15E8-4ED1-A37A-C75F8A152D65}" destId="{2BF22E62-B55A-4E93-BAD0-870C2B554D91}" srcOrd="2" destOrd="0" presId="urn:microsoft.com/office/officeart/2018/2/layout/IconVerticalSolidList"/>
    <dgm:cxn modelId="{F62B9A68-225C-44C9-BE67-EB2B8A426CD6}" type="presParOf" srcId="{503E67CE-15E8-4ED1-A37A-C75F8A152D65}" destId="{D59E8EC1-F2E3-495F-81C8-F8F1B6A54B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B05A9-543C-445E-8C0F-3E55F52196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7C6AAC7-6490-438A-9AE1-ED3AEB70AE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All PBJ job codes count?</a:t>
          </a:r>
        </a:p>
      </dgm:t>
    </dgm:pt>
    <dgm:pt modelId="{005B47E8-60FD-47E5-A75A-472D611CA90D}" type="parTrans" cxnId="{40132F49-B860-4178-ABA2-28BBD301668F}">
      <dgm:prSet/>
      <dgm:spPr/>
      <dgm:t>
        <a:bodyPr/>
        <a:lstStyle/>
        <a:p>
          <a:endParaRPr lang="en-US"/>
        </a:p>
      </dgm:t>
    </dgm:pt>
    <dgm:pt modelId="{7C032A29-9D43-4918-B1F8-485ED951AEAA}" type="sibTrans" cxnId="{40132F49-B860-4178-ABA2-28BBD301668F}">
      <dgm:prSet/>
      <dgm:spPr/>
      <dgm:t>
        <a:bodyPr/>
        <a:lstStyle/>
        <a:p>
          <a:endParaRPr lang="en-US"/>
        </a:p>
      </dgm:t>
    </dgm:pt>
    <dgm:pt modelId="{C2EB1654-7A2C-4404-B436-F0C1482726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Additional 0.48 HPRD can be any combo of nursing staff</a:t>
          </a:r>
        </a:p>
      </dgm:t>
    </dgm:pt>
    <dgm:pt modelId="{24E0D3D7-B5A1-4451-B5A6-7E2553098A25}" type="parTrans" cxnId="{06DDDB23-EF85-4342-9947-59A92BB0A2AF}">
      <dgm:prSet/>
      <dgm:spPr/>
      <dgm:t>
        <a:bodyPr/>
        <a:lstStyle/>
        <a:p>
          <a:endParaRPr lang="en-US"/>
        </a:p>
      </dgm:t>
    </dgm:pt>
    <dgm:pt modelId="{6DE5A4C7-0407-4260-9B3A-8FE6953B396D}" type="sibTrans" cxnId="{06DDDB23-EF85-4342-9947-59A92BB0A2AF}">
      <dgm:prSet/>
      <dgm:spPr/>
      <dgm:t>
        <a:bodyPr/>
        <a:lstStyle/>
        <a:p>
          <a:endParaRPr lang="en-US"/>
        </a:p>
      </dgm:t>
    </dgm:pt>
    <dgm:pt modelId="{A1F71D52-A570-472E-B7C4-A9F97A6E05E3}" type="pres">
      <dgm:prSet presAssocID="{486B05A9-543C-445E-8C0F-3E55F52196A3}" presName="root" presStyleCnt="0">
        <dgm:presLayoutVars>
          <dgm:dir/>
          <dgm:resizeHandles val="exact"/>
        </dgm:presLayoutVars>
      </dgm:prSet>
      <dgm:spPr/>
    </dgm:pt>
    <dgm:pt modelId="{D9531064-C937-4F25-A01C-43511177D264}" type="pres">
      <dgm:prSet presAssocID="{37C6AAC7-6490-438A-9AE1-ED3AEB70AEDE}" presName="compNode" presStyleCnt="0"/>
      <dgm:spPr/>
    </dgm:pt>
    <dgm:pt modelId="{31E38D3D-85C5-41E9-94F1-49DF5D7C1BE4}" type="pres">
      <dgm:prSet presAssocID="{37C6AAC7-6490-438A-9AE1-ED3AEB70AEDE}" presName="bgRect" presStyleLbl="bgShp" presStyleIdx="0" presStyleCnt="2"/>
      <dgm:spPr/>
    </dgm:pt>
    <dgm:pt modelId="{DA3523B4-3093-44FB-A203-D7E1D97431B6}" type="pres">
      <dgm:prSet presAssocID="{37C6AAC7-6490-438A-9AE1-ED3AEB70AED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 male with solid fill"/>
        </a:ext>
      </dgm:extLst>
    </dgm:pt>
    <dgm:pt modelId="{00EFD47B-0090-467B-B0D6-AB092EE05D18}" type="pres">
      <dgm:prSet presAssocID="{37C6AAC7-6490-438A-9AE1-ED3AEB70AEDE}" presName="spaceRect" presStyleCnt="0"/>
      <dgm:spPr/>
    </dgm:pt>
    <dgm:pt modelId="{D1B10A11-6DA5-4414-8BA5-AA5C02899518}" type="pres">
      <dgm:prSet presAssocID="{37C6AAC7-6490-438A-9AE1-ED3AEB70AEDE}" presName="parTx" presStyleLbl="revTx" presStyleIdx="0" presStyleCnt="2">
        <dgm:presLayoutVars>
          <dgm:chMax val="0"/>
          <dgm:chPref val="0"/>
        </dgm:presLayoutVars>
      </dgm:prSet>
      <dgm:spPr/>
    </dgm:pt>
    <dgm:pt modelId="{22331C2D-EFB9-491C-9CFB-B30CD48AE1DE}" type="pres">
      <dgm:prSet presAssocID="{7C032A29-9D43-4918-B1F8-485ED951AEAA}" presName="sibTrans" presStyleCnt="0"/>
      <dgm:spPr/>
    </dgm:pt>
    <dgm:pt modelId="{C72ACB43-9C94-479D-8C13-5ECB4E30B88E}" type="pres">
      <dgm:prSet presAssocID="{C2EB1654-7A2C-4404-B436-F0C1482726D7}" presName="compNode" presStyleCnt="0"/>
      <dgm:spPr/>
    </dgm:pt>
    <dgm:pt modelId="{1A4A68A9-B99E-4BC2-B3AC-2A402BCDAF10}" type="pres">
      <dgm:prSet presAssocID="{C2EB1654-7A2C-4404-B436-F0C1482726D7}" presName="bgRect" presStyleLbl="bgShp" presStyleIdx="1" presStyleCnt="2"/>
      <dgm:spPr/>
    </dgm:pt>
    <dgm:pt modelId="{6A0CC1E0-2516-4263-883A-5A1AE29CF763}" type="pres">
      <dgm:prSet presAssocID="{C2EB1654-7A2C-4404-B436-F0C1482726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9D93CE9-C4F9-4369-89A2-41CDADAA1AD7}" type="pres">
      <dgm:prSet presAssocID="{C2EB1654-7A2C-4404-B436-F0C1482726D7}" presName="spaceRect" presStyleCnt="0"/>
      <dgm:spPr/>
    </dgm:pt>
    <dgm:pt modelId="{E6BBCEE9-8367-4D6C-A506-D4B045898B15}" type="pres">
      <dgm:prSet presAssocID="{C2EB1654-7A2C-4404-B436-F0C1482726D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6DDDB23-EF85-4342-9947-59A92BB0A2AF}" srcId="{486B05A9-543C-445E-8C0F-3E55F52196A3}" destId="{C2EB1654-7A2C-4404-B436-F0C1482726D7}" srcOrd="1" destOrd="0" parTransId="{24E0D3D7-B5A1-4451-B5A6-7E2553098A25}" sibTransId="{6DE5A4C7-0407-4260-9B3A-8FE6953B396D}"/>
    <dgm:cxn modelId="{40132F49-B860-4178-ABA2-28BBD301668F}" srcId="{486B05A9-543C-445E-8C0F-3E55F52196A3}" destId="{37C6AAC7-6490-438A-9AE1-ED3AEB70AEDE}" srcOrd="0" destOrd="0" parTransId="{005B47E8-60FD-47E5-A75A-472D611CA90D}" sibTransId="{7C032A29-9D43-4918-B1F8-485ED951AEAA}"/>
    <dgm:cxn modelId="{47C55297-F9E2-4D0C-B7CE-FE06D5828D33}" type="presOf" srcId="{486B05A9-543C-445E-8C0F-3E55F52196A3}" destId="{A1F71D52-A570-472E-B7C4-A9F97A6E05E3}" srcOrd="0" destOrd="0" presId="urn:microsoft.com/office/officeart/2018/2/layout/IconVerticalSolidList"/>
    <dgm:cxn modelId="{405017DE-C113-45E7-93D3-526378EFB65B}" type="presOf" srcId="{37C6AAC7-6490-438A-9AE1-ED3AEB70AEDE}" destId="{D1B10A11-6DA5-4414-8BA5-AA5C02899518}" srcOrd="0" destOrd="0" presId="urn:microsoft.com/office/officeart/2018/2/layout/IconVerticalSolidList"/>
    <dgm:cxn modelId="{6D0015E7-B9AB-4F42-BEE1-5D8133AF8A61}" type="presOf" srcId="{C2EB1654-7A2C-4404-B436-F0C1482726D7}" destId="{E6BBCEE9-8367-4D6C-A506-D4B045898B15}" srcOrd="0" destOrd="0" presId="urn:microsoft.com/office/officeart/2018/2/layout/IconVerticalSolidList"/>
    <dgm:cxn modelId="{59422897-03A9-4863-9BCC-A5EEBCF17CB0}" type="presParOf" srcId="{A1F71D52-A570-472E-B7C4-A9F97A6E05E3}" destId="{D9531064-C937-4F25-A01C-43511177D264}" srcOrd="0" destOrd="0" presId="urn:microsoft.com/office/officeart/2018/2/layout/IconVerticalSolidList"/>
    <dgm:cxn modelId="{505FEBCF-2C2A-4AF5-A18B-3C3DE963026B}" type="presParOf" srcId="{D9531064-C937-4F25-A01C-43511177D264}" destId="{31E38D3D-85C5-41E9-94F1-49DF5D7C1BE4}" srcOrd="0" destOrd="0" presId="urn:microsoft.com/office/officeart/2018/2/layout/IconVerticalSolidList"/>
    <dgm:cxn modelId="{2BB1B8BE-F485-4E1D-92D2-B3EA48799724}" type="presParOf" srcId="{D9531064-C937-4F25-A01C-43511177D264}" destId="{DA3523B4-3093-44FB-A203-D7E1D97431B6}" srcOrd="1" destOrd="0" presId="urn:microsoft.com/office/officeart/2018/2/layout/IconVerticalSolidList"/>
    <dgm:cxn modelId="{CEEDCDCB-240D-40B0-B723-6ADB9B30107E}" type="presParOf" srcId="{D9531064-C937-4F25-A01C-43511177D264}" destId="{00EFD47B-0090-467B-B0D6-AB092EE05D18}" srcOrd="2" destOrd="0" presId="urn:microsoft.com/office/officeart/2018/2/layout/IconVerticalSolidList"/>
    <dgm:cxn modelId="{C5EF9BD5-6E40-4953-BA34-DF7343875179}" type="presParOf" srcId="{D9531064-C937-4F25-A01C-43511177D264}" destId="{D1B10A11-6DA5-4414-8BA5-AA5C02899518}" srcOrd="3" destOrd="0" presId="urn:microsoft.com/office/officeart/2018/2/layout/IconVerticalSolidList"/>
    <dgm:cxn modelId="{A10C94EA-BEDE-4013-AD72-276F9DCEDB68}" type="presParOf" srcId="{A1F71D52-A570-472E-B7C4-A9F97A6E05E3}" destId="{22331C2D-EFB9-491C-9CFB-B30CD48AE1DE}" srcOrd="1" destOrd="0" presId="urn:microsoft.com/office/officeart/2018/2/layout/IconVerticalSolidList"/>
    <dgm:cxn modelId="{0A97BE8A-09F3-42FA-A11F-AC3D7F5E9BB5}" type="presParOf" srcId="{A1F71D52-A570-472E-B7C4-A9F97A6E05E3}" destId="{C72ACB43-9C94-479D-8C13-5ECB4E30B88E}" srcOrd="2" destOrd="0" presId="urn:microsoft.com/office/officeart/2018/2/layout/IconVerticalSolidList"/>
    <dgm:cxn modelId="{37B05D49-9898-451F-959C-5304E00436AE}" type="presParOf" srcId="{C72ACB43-9C94-479D-8C13-5ECB4E30B88E}" destId="{1A4A68A9-B99E-4BC2-B3AC-2A402BCDAF10}" srcOrd="0" destOrd="0" presId="urn:microsoft.com/office/officeart/2018/2/layout/IconVerticalSolidList"/>
    <dgm:cxn modelId="{DA95ACD0-7BB4-4F8A-AFF9-A87DBC5FE7E8}" type="presParOf" srcId="{C72ACB43-9C94-479D-8C13-5ECB4E30B88E}" destId="{6A0CC1E0-2516-4263-883A-5A1AE29CF763}" srcOrd="1" destOrd="0" presId="urn:microsoft.com/office/officeart/2018/2/layout/IconVerticalSolidList"/>
    <dgm:cxn modelId="{4F57F472-037B-4CBC-9783-C2671B0AC4A0}" type="presParOf" srcId="{C72ACB43-9C94-479D-8C13-5ECB4E30B88E}" destId="{29D93CE9-C4F9-4369-89A2-41CDADAA1AD7}" srcOrd="2" destOrd="0" presId="urn:microsoft.com/office/officeart/2018/2/layout/IconVerticalSolidList"/>
    <dgm:cxn modelId="{33FB1387-5275-456D-B704-2372FA744BB6}" type="presParOf" srcId="{C72ACB43-9C94-479D-8C13-5ECB4E30B88E}" destId="{E6BBCEE9-8367-4D6C-A506-D4B045898B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46280D-0852-4249-9FDF-B331D382520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371AA5-290C-4D84-B7B0-8CEC253E4E54}">
      <dgm:prSet phldrT="[Text]"/>
      <dgm:spPr/>
      <dgm:t>
        <a:bodyPr/>
        <a:lstStyle/>
        <a:p>
          <a:r>
            <a:rPr lang="en-US" dirty="0"/>
            <a:t>Leadership</a:t>
          </a:r>
        </a:p>
      </dgm:t>
    </dgm:pt>
    <dgm:pt modelId="{56BEB28C-2CC7-4BD3-B5ED-2245DDC8012D}" type="parTrans" cxnId="{3F33ED91-E3BB-4761-B1F4-58EA246E9F02}">
      <dgm:prSet/>
      <dgm:spPr/>
      <dgm:t>
        <a:bodyPr/>
        <a:lstStyle/>
        <a:p>
          <a:endParaRPr lang="en-US"/>
        </a:p>
      </dgm:t>
    </dgm:pt>
    <dgm:pt modelId="{A0EFF557-5BB7-41EB-BBBD-262A58C90A25}" type="sibTrans" cxnId="{3F33ED91-E3BB-4761-B1F4-58EA246E9F02}">
      <dgm:prSet/>
      <dgm:spPr/>
      <dgm:t>
        <a:bodyPr/>
        <a:lstStyle/>
        <a:p>
          <a:endParaRPr lang="en-US"/>
        </a:p>
      </dgm:t>
    </dgm:pt>
    <dgm:pt modelId="{42B2FAD6-86BE-4E64-97D9-656953B9B5A9}">
      <dgm:prSet phldrT="[Text]"/>
      <dgm:spPr/>
      <dgm:t>
        <a:bodyPr/>
        <a:lstStyle/>
        <a:p>
          <a:r>
            <a:rPr lang="en-US" dirty="0"/>
            <a:t>Governing body</a:t>
          </a:r>
        </a:p>
      </dgm:t>
    </dgm:pt>
    <dgm:pt modelId="{5E3C7681-1678-4F32-85E2-ABF1EC73F9E0}" type="parTrans" cxnId="{F4257CD1-2838-4AE4-A0B4-51D1E645DDAF}">
      <dgm:prSet/>
      <dgm:spPr/>
      <dgm:t>
        <a:bodyPr/>
        <a:lstStyle/>
        <a:p>
          <a:endParaRPr lang="en-US"/>
        </a:p>
      </dgm:t>
    </dgm:pt>
    <dgm:pt modelId="{093B3A35-057B-4F33-959D-A9022BB8377F}" type="sibTrans" cxnId="{F4257CD1-2838-4AE4-A0B4-51D1E645DDAF}">
      <dgm:prSet/>
      <dgm:spPr/>
      <dgm:t>
        <a:bodyPr/>
        <a:lstStyle/>
        <a:p>
          <a:endParaRPr lang="en-US"/>
        </a:p>
      </dgm:t>
    </dgm:pt>
    <dgm:pt modelId="{D31D0DA7-F04E-4549-A3B3-075F52AC4F57}">
      <dgm:prSet phldrT="[Text]"/>
      <dgm:spPr/>
      <dgm:t>
        <a:bodyPr/>
        <a:lstStyle/>
        <a:p>
          <a:r>
            <a:rPr lang="en-US" dirty="0"/>
            <a:t>Direct Care Staff</a:t>
          </a:r>
        </a:p>
      </dgm:t>
    </dgm:pt>
    <dgm:pt modelId="{E601ED8B-7AE6-4386-9AE4-03E38499A8B0}" type="parTrans" cxnId="{E1B198A8-F103-414E-A748-4726AF9D1564}">
      <dgm:prSet/>
      <dgm:spPr/>
      <dgm:t>
        <a:bodyPr/>
        <a:lstStyle/>
        <a:p>
          <a:endParaRPr lang="en-US"/>
        </a:p>
      </dgm:t>
    </dgm:pt>
    <dgm:pt modelId="{0324D8A9-3E22-4A93-A427-D889EC3589C2}" type="sibTrans" cxnId="{E1B198A8-F103-414E-A748-4726AF9D1564}">
      <dgm:prSet/>
      <dgm:spPr/>
      <dgm:t>
        <a:bodyPr/>
        <a:lstStyle/>
        <a:p>
          <a:endParaRPr lang="en-US"/>
        </a:p>
      </dgm:t>
    </dgm:pt>
    <dgm:pt modelId="{A7375F6E-94BA-424E-857E-DFCCEF34CFD2}">
      <dgm:prSet phldrT="[Text]"/>
      <dgm:spPr/>
      <dgm:t>
        <a:bodyPr/>
        <a:lstStyle/>
        <a:p>
          <a:r>
            <a:rPr lang="en-US" dirty="0"/>
            <a:t>Employee representative</a:t>
          </a:r>
        </a:p>
      </dgm:t>
    </dgm:pt>
    <dgm:pt modelId="{ABF121CF-60D4-4C29-B39A-476ACB25BD56}" type="parTrans" cxnId="{ED751AC6-C525-4D00-B9B8-5BBA8D4C75C3}">
      <dgm:prSet/>
      <dgm:spPr/>
      <dgm:t>
        <a:bodyPr/>
        <a:lstStyle/>
        <a:p>
          <a:endParaRPr lang="en-US"/>
        </a:p>
      </dgm:t>
    </dgm:pt>
    <dgm:pt modelId="{41BBD755-2396-4B26-BAEC-6427A1D68D76}" type="sibTrans" cxnId="{ED751AC6-C525-4D00-B9B8-5BBA8D4C75C3}">
      <dgm:prSet/>
      <dgm:spPr/>
      <dgm:t>
        <a:bodyPr/>
        <a:lstStyle/>
        <a:p>
          <a:endParaRPr lang="en-US"/>
        </a:p>
      </dgm:t>
    </dgm:pt>
    <dgm:pt modelId="{B17D354B-1A6B-4C94-9C80-745B4D79DE70}">
      <dgm:prSet phldrT="[Text]"/>
      <dgm:spPr/>
      <dgm:t>
        <a:bodyPr/>
        <a:lstStyle/>
        <a:p>
          <a:r>
            <a:rPr lang="en-US" dirty="0"/>
            <a:t>Other staff</a:t>
          </a:r>
        </a:p>
      </dgm:t>
    </dgm:pt>
    <dgm:pt modelId="{6C364D6A-55CC-4393-AC5C-AB9869E94ACF}" type="parTrans" cxnId="{5DDFFB23-1712-4D73-871C-B40A15757A8A}">
      <dgm:prSet/>
      <dgm:spPr/>
      <dgm:t>
        <a:bodyPr/>
        <a:lstStyle/>
        <a:p>
          <a:endParaRPr lang="en-US"/>
        </a:p>
      </dgm:t>
    </dgm:pt>
    <dgm:pt modelId="{B3330E86-CEF8-429F-B14C-B729B63FE2BE}" type="sibTrans" cxnId="{5DDFFB23-1712-4D73-871C-B40A15757A8A}">
      <dgm:prSet/>
      <dgm:spPr/>
      <dgm:t>
        <a:bodyPr/>
        <a:lstStyle/>
        <a:p>
          <a:endParaRPr lang="en-US"/>
        </a:p>
      </dgm:t>
    </dgm:pt>
    <dgm:pt modelId="{588E3426-938A-4A2D-AA3D-1A098C8E8D9A}">
      <dgm:prSet phldrT="[Text]"/>
      <dgm:spPr/>
      <dgm:t>
        <a:bodyPr/>
        <a:lstStyle/>
        <a:p>
          <a:r>
            <a:rPr lang="en-US" dirty="0"/>
            <a:t>Rehab therapy</a:t>
          </a:r>
        </a:p>
      </dgm:t>
    </dgm:pt>
    <dgm:pt modelId="{6A867FCD-1A11-41AA-A702-54FA043B5100}" type="parTrans" cxnId="{6D70B7A7-9C43-4CF2-8621-1FCDBA4FBCC4}">
      <dgm:prSet/>
      <dgm:spPr/>
      <dgm:t>
        <a:bodyPr/>
        <a:lstStyle/>
        <a:p>
          <a:endParaRPr lang="en-US"/>
        </a:p>
      </dgm:t>
    </dgm:pt>
    <dgm:pt modelId="{5F263356-20C3-4946-835B-9D23CE6D0122}" type="sibTrans" cxnId="{6D70B7A7-9C43-4CF2-8621-1FCDBA4FBCC4}">
      <dgm:prSet/>
      <dgm:spPr/>
      <dgm:t>
        <a:bodyPr/>
        <a:lstStyle/>
        <a:p>
          <a:endParaRPr lang="en-US"/>
        </a:p>
      </dgm:t>
    </dgm:pt>
    <dgm:pt modelId="{152A1BD6-71B1-470B-AB7B-82042BAB27DA}">
      <dgm:prSet phldrT="[Text]"/>
      <dgm:spPr/>
      <dgm:t>
        <a:bodyPr/>
        <a:lstStyle/>
        <a:p>
          <a:r>
            <a:rPr lang="en-US" dirty="0"/>
            <a:t>Residents</a:t>
          </a:r>
        </a:p>
      </dgm:t>
    </dgm:pt>
    <dgm:pt modelId="{54C85315-6B39-4E6A-9E79-D95F910A04CF}" type="parTrans" cxnId="{C000C171-569F-44F8-A7D0-FA4A5C07DB7D}">
      <dgm:prSet/>
      <dgm:spPr/>
      <dgm:t>
        <a:bodyPr/>
        <a:lstStyle/>
        <a:p>
          <a:endParaRPr lang="en-US"/>
        </a:p>
      </dgm:t>
    </dgm:pt>
    <dgm:pt modelId="{C7C13E87-2229-4941-9B6D-F3B44E9F57DD}" type="sibTrans" cxnId="{C000C171-569F-44F8-A7D0-FA4A5C07DB7D}">
      <dgm:prSet/>
      <dgm:spPr/>
      <dgm:t>
        <a:bodyPr/>
        <a:lstStyle/>
        <a:p>
          <a:endParaRPr lang="en-US"/>
        </a:p>
      </dgm:t>
    </dgm:pt>
    <dgm:pt modelId="{E9855FA7-DEB9-47CA-A19B-61B6ECE07918}">
      <dgm:prSet phldrT="[Text]"/>
      <dgm:spPr/>
      <dgm:t>
        <a:bodyPr/>
        <a:lstStyle/>
        <a:p>
          <a:r>
            <a:rPr lang="en-US" dirty="0"/>
            <a:t>Family</a:t>
          </a:r>
        </a:p>
      </dgm:t>
    </dgm:pt>
    <dgm:pt modelId="{6BE27B90-4360-4CD5-8A53-836A48F15650}" type="parTrans" cxnId="{9A1B7989-C000-4022-A314-1878BE440FDB}">
      <dgm:prSet/>
      <dgm:spPr/>
      <dgm:t>
        <a:bodyPr/>
        <a:lstStyle/>
        <a:p>
          <a:endParaRPr lang="en-US"/>
        </a:p>
      </dgm:t>
    </dgm:pt>
    <dgm:pt modelId="{D761A898-4EB7-4405-AF9F-682F00013916}" type="sibTrans" cxnId="{9A1B7989-C000-4022-A314-1878BE440FDB}">
      <dgm:prSet/>
      <dgm:spPr/>
      <dgm:t>
        <a:bodyPr/>
        <a:lstStyle/>
        <a:p>
          <a:endParaRPr lang="en-US"/>
        </a:p>
      </dgm:t>
    </dgm:pt>
    <dgm:pt modelId="{3D8E0D4D-C03B-4A18-A847-6510E8B68FCD}">
      <dgm:prSet phldrT="[Text]"/>
      <dgm:spPr/>
      <dgm:t>
        <a:bodyPr/>
        <a:lstStyle/>
        <a:p>
          <a:r>
            <a:rPr lang="en-US" dirty="0"/>
            <a:t>Medical Director</a:t>
          </a:r>
        </a:p>
      </dgm:t>
    </dgm:pt>
    <dgm:pt modelId="{8B9EE098-A8B6-4AD0-A14D-6B1CEB655E56}" type="parTrans" cxnId="{B3F44F78-3CA3-4DD0-A93D-AC9998E4EFB0}">
      <dgm:prSet/>
      <dgm:spPr/>
    </dgm:pt>
    <dgm:pt modelId="{717AE99B-CB1F-4B56-A37A-1509AA156716}" type="sibTrans" cxnId="{B3F44F78-3CA3-4DD0-A93D-AC9998E4EFB0}">
      <dgm:prSet/>
      <dgm:spPr/>
    </dgm:pt>
    <dgm:pt modelId="{62AF0C0F-E5C8-4F9A-A59D-5192A266D2E7}">
      <dgm:prSet phldrT="[Text]"/>
      <dgm:spPr/>
      <dgm:t>
        <a:bodyPr/>
        <a:lstStyle/>
        <a:p>
          <a:r>
            <a:rPr lang="en-US" dirty="0"/>
            <a:t>Administrator</a:t>
          </a:r>
        </a:p>
      </dgm:t>
    </dgm:pt>
    <dgm:pt modelId="{B9BA4ECA-1349-4DAA-B8AA-5FFF75D79303}" type="parTrans" cxnId="{0FD8FC3C-BC80-48BE-82B6-13DC64CBBB12}">
      <dgm:prSet/>
      <dgm:spPr/>
    </dgm:pt>
    <dgm:pt modelId="{9B51229D-10A2-4B96-ABC3-37F3313A4991}" type="sibTrans" cxnId="{0FD8FC3C-BC80-48BE-82B6-13DC64CBBB12}">
      <dgm:prSet/>
      <dgm:spPr/>
    </dgm:pt>
    <dgm:pt modelId="{C013AC4D-113E-4319-BEA4-D1FEB7EF0712}">
      <dgm:prSet phldrT="[Text]"/>
      <dgm:spPr/>
      <dgm:t>
        <a:bodyPr/>
        <a:lstStyle/>
        <a:p>
          <a:r>
            <a:rPr lang="en-US" dirty="0"/>
            <a:t>Director of Nursing</a:t>
          </a:r>
        </a:p>
      </dgm:t>
    </dgm:pt>
    <dgm:pt modelId="{63C13FA5-0739-4910-80F1-33ADEB39687C}" type="parTrans" cxnId="{B2B13F6B-A19A-43B1-A254-59464865CF2F}">
      <dgm:prSet/>
      <dgm:spPr/>
    </dgm:pt>
    <dgm:pt modelId="{FC3D3F3F-6310-4810-9F43-CBDE04FDBE39}" type="sibTrans" cxnId="{B2B13F6B-A19A-43B1-A254-59464865CF2F}">
      <dgm:prSet/>
      <dgm:spPr/>
    </dgm:pt>
    <dgm:pt modelId="{7DC7B711-7EE9-4CA0-B91D-F9897880FAA9}">
      <dgm:prSet phldrT="[Text]"/>
      <dgm:spPr/>
      <dgm:t>
        <a:bodyPr/>
        <a:lstStyle/>
        <a:p>
          <a:r>
            <a:rPr lang="en-US" dirty="0"/>
            <a:t>External representative </a:t>
          </a:r>
        </a:p>
      </dgm:t>
    </dgm:pt>
    <dgm:pt modelId="{4829508F-1BB9-4D90-9359-215982E7729A}" type="parTrans" cxnId="{475D4E34-4D9A-45BE-8599-72C88CECC801}">
      <dgm:prSet/>
      <dgm:spPr/>
    </dgm:pt>
    <dgm:pt modelId="{BA07D1F3-077A-46F6-B8F2-798AE74B8323}" type="sibTrans" cxnId="{475D4E34-4D9A-45BE-8599-72C88CECC801}">
      <dgm:prSet/>
      <dgm:spPr/>
    </dgm:pt>
    <dgm:pt modelId="{94CE0933-6D6B-4EB2-999C-827169DF6804}">
      <dgm:prSet phldrT="[Text]"/>
      <dgm:spPr/>
      <dgm:t>
        <a:bodyPr/>
        <a:lstStyle/>
        <a:p>
          <a:r>
            <a:rPr lang="en-US" dirty="0"/>
            <a:t>Dietician</a:t>
          </a:r>
        </a:p>
      </dgm:t>
    </dgm:pt>
    <dgm:pt modelId="{B21026B4-4D4E-449E-9441-BD2AEACCCF35}" type="parTrans" cxnId="{B1D7CF07-993D-4791-A6F6-A2EABAD48CA9}">
      <dgm:prSet/>
      <dgm:spPr/>
    </dgm:pt>
    <dgm:pt modelId="{B8CC17B4-430F-457E-BA9D-37D1CF74B935}" type="sibTrans" cxnId="{B1D7CF07-993D-4791-A6F6-A2EABAD48CA9}">
      <dgm:prSet/>
      <dgm:spPr/>
    </dgm:pt>
    <dgm:pt modelId="{83A4DC25-1D36-41CA-AE03-7181A00C3DB1}">
      <dgm:prSet phldrT="[Text]"/>
      <dgm:spPr/>
      <dgm:t>
        <a:bodyPr/>
        <a:lstStyle/>
        <a:p>
          <a:r>
            <a:rPr lang="en-US" dirty="0"/>
            <a:t>Social Services</a:t>
          </a:r>
        </a:p>
      </dgm:t>
    </dgm:pt>
    <dgm:pt modelId="{7025E09D-755C-471D-85F5-D8BFDECD550F}" type="parTrans" cxnId="{3F7FC28C-C571-4376-86DD-AAE397BF10B3}">
      <dgm:prSet/>
      <dgm:spPr/>
    </dgm:pt>
    <dgm:pt modelId="{10ECD192-E640-4858-B4C3-5576C53940BA}" type="sibTrans" cxnId="{3F7FC28C-C571-4376-86DD-AAE397BF10B3}">
      <dgm:prSet/>
      <dgm:spPr/>
    </dgm:pt>
    <dgm:pt modelId="{FC983F88-DB58-43D0-B23C-F3DE1E6C9F99}">
      <dgm:prSet phldrT="[Text]"/>
      <dgm:spPr/>
      <dgm:t>
        <a:bodyPr/>
        <a:lstStyle/>
        <a:p>
          <a:r>
            <a:rPr lang="en-US" dirty="0"/>
            <a:t>Activities</a:t>
          </a:r>
        </a:p>
      </dgm:t>
    </dgm:pt>
    <dgm:pt modelId="{717CA2CC-0EE7-422F-B263-9FC8FE93C21B}" type="parTrans" cxnId="{EA93C66E-577A-40C2-BB30-F8CD7FC9A7D3}">
      <dgm:prSet/>
      <dgm:spPr/>
    </dgm:pt>
    <dgm:pt modelId="{06A5C05D-2B44-47C3-94E4-0D86C18986C9}" type="sibTrans" cxnId="{EA93C66E-577A-40C2-BB30-F8CD7FC9A7D3}">
      <dgm:prSet/>
      <dgm:spPr/>
    </dgm:pt>
    <dgm:pt modelId="{C4257C14-ED56-4A0E-9252-496B8DF344FC}">
      <dgm:prSet phldrT="[Text]"/>
      <dgm:spPr/>
      <dgm:t>
        <a:bodyPr/>
        <a:lstStyle/>
        <a:p>
          <a:r>
            <a:rPr lang="en-US" dirty="0"/>
            <a:t>Resident Representative</a:t>
          </a:r>
        </a:p>
      </dgm:t>
    </dgm:pt>
    <dgm:pt modelId="{DEB9BA9F-A733-4BA0-857A-7EE4FAC47C94}" type="parTrans" cxnId="{115B1815-F432-4297-9A11-1D99B563D652}">
      <dgm:prSet/>
      <dgm:spPr/>
    </dgm:pt>
    <dgm:pt modelId="{03FA5CE4-0821-42AD-A3B9-E52E95C04387}" type="sibTrans" cxnId="{115B1815-F432-4297-9A11-1D99B563D652}">
      <dgm:prSet/>
      <dgm:spPr/>
    </dgm:pt>
    <dgm:pt modelId="{16DD8380-9A07-4F0B-B5DE-827A73184A97}" type="pres">
      <dgm:prSet presAssocID="{0946280D-0852-4249-9FDF-B331D382520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A5643FE-A754-4D7E-8C61-102C94EC8180}" type="pres">
      <dgm:prSet presAssocID="{0946280D-0852-4249-9FDF-B331D382520B}" presName="children" presStyleCnt="0"/>
      <dgm:spPr/>
    </dgm:pt>
    <dgm:pt modelId="{06F88CA0-AD66-4841-81D4-5048A0B9EB2F}" type="pres">
      <dgm:prSet presAssocID="{0946280D-0852-4249-9FDF-B331D382520B}" presName="child1group" presStyleCnt="0"/>
      <dgm:spPr/>
    </dgm:pt>
    <dgm:pt modelId="{A454E688-82BA-41BB-821D-FFCBE2D4F1DA}" type="pres">
      <dgm:prSet presAssocID="{0946280D-0852-4249-9FDF-B331D382520B}" presName="child1" presStyleLbl="bgAcc1" presStyleIdx="0" presStyleCnt="4"/>
      <dgm:spPr/>
    </dgm:pt>
    <dgm:pt modelId="{B7C8B8E8-1E6D-42AF-8704-F5A59C2FDB30}" type="pres">
      <dgm:prSet presAssocID="{0946280D-0852-4249-9FDF-B331D382520B}" presName="child1Text" presStyleLbl="bgAcc1" presStyleIdx="0" presStyleCnt="4">
        <dgm:presLayoutVars>
          <dgm:bulletEnabled val="1"/>
        </dgm:presLayoutVars>
      </dgm:prSet>
      <dgm:spPr/>
    </dgm:pt>
    <dgm:pt modelId="{AA1857E9-3702-4087-92A6-B8C3721A7407}" type="pres">
      <dgm:prSet presAssocID="{0946280D-0852-4249-9FDF-B331D382520B}" presName="child2group" presStyleCnt="0"/>
      <dgm:spPr/>
    </dgm:pt>
    <dgm:pt modelId="{A1A2C45D-40CD-4425-B35C-6F300C125742}" type="pres">
      <dgm:prSet presAssocID="{0946280D-0852-4249-9FDF-B331D382520B}" presName="child2" presStyleLbl="bgAcc1" presStyleIdx="1" presStyleCnt="4"/>
      <dgm:spPr/>
    </dgm:pt>
    <dgm:pt modelId="{6AF5D443-7D14-46B2-B065-850601A72BEA}" type="pres">
      <dgm:prSet presAssocID="{0946280D-0852-4249-9FDF-B331D382520B}" presName="child2Text" presStyleLbl="bgAcc1" presStyleIdx="1" presStyleCnt="4">
        <dgm:presLayoutVars>
          <dgm:bulletEnabled val="1"/>
        </dgm:presLayoutVars>
      </dgm:prSet>
      <dgm:spPr/>
    </dgm:pt>
    <dgm:pt modelId="{958A2227-1FC2-46F5-819F-83AAC86F9456}" type="pres">
      <dgm:prSet presAssocID="{0946280D-0852-4249-9FDF-B331D382520B}" presName="child3group" presStyleCnt="0"/>
      <dgm:spPr/>
    </dgm:pt>
    <dgm:pt modelId="{B760E6C0-2CB3-40AA-97CA-C40D2AD3AA4D}" type="pres">
      <dgm:prSet presAssocID="{0946280D-0852-4249-9FDF-B331D382520B}" presName="child3" presStyleLbl="bgAcc1" presStyleIdx="2" presStyleCnt="4"/>
      <dgm:spPr/>
    </dgm:pt>
    <dgm:pt modelId="{0718E526-80C9-4E02-BA1F-9E69551D8C92}" type="pres">
      <dgm:prSet presAssocID="{0946280D-0852-4249-9FDF-B331D382520B}" presName="child3Text" presStyleLbl="bgAcc1" presStyleIdx="2" presStyleCnt="4">
        <dgm:presLayoutVars>
          <dgm:bulletEnabled val="1"/>
        </dgm:presLayoutVars>
      </dgm:prSet>
      <dgm:spPr/>
    </dgm:pt>
    <dgm:pt modelId="{59E3E23E-7451-41A4-B01D-2E2691B251F7}" type="pres">
      <dgm:prSet presAssocID="{0946280D-0852-4249-9FDF-B331D382520B}" presName="child4group" presStyleCnt="0"/>
      <dgm:spPr/>
    </dgm:pt>
    <dgm:pt modelId="{6F6EBDD2-ED10-46A9-8430-8550177DE917}" type="pres">
      <dgm:prSet presAssocID="{0946280D-0852-4249-9FDF-B331D382520B}" presName="child4" presStyleLbl="bgAcc1" presStyleIdx="3" presStyleCnt="4"/>
      <dgm:spPr/>
    </dgm:pt>
    <dgm:pt modelId="{5948B842-3FAD-4CB9-9016-4E1E37864C85}" type="pres">
      <dgm:prSet presAssocID="{0946280D-0852-4249-9FDF-B331D382520B}" presName="child4Text" presStyleLbl="bgAcc1" presStyleIdx="3" presStyleCnt="4">
        <dgm:presLayoutVars>
          <dgm:bulletEnabled val="1"/>
        </dgm:presLayoutVars>
      </dgm:prSet>
      <dgm:spPr/>
    </dgm:pt>
    <dgm:pt modelId="{3ACB4197-0910-4B9E-BDFB-7821C22B32A5}" type="pres">
      <dgm:prSet presAssocID="{0946280D-0852-4249-9FDF-B331D382520B}" presName="childPlaceholder" presStyleCnt="0"/>
      <dgm:spPr/>
    </dgm:pt>
    <dgm:pt modelId="{6CF01941-CC5A-4683-9866-80E216EF8E36}" type="pres">
      <dgm:prSet presAssocID="{0946280D-0852-4249-9FDF-B331D382520B}" presName="circle" presStyleCnt="0"/>
      <dgm:spPr/>
    </dgm:pt>
    <dgm:pt modelId="{70E256D4-D82C-472E-98F4-C1A5416EFC5B}" type="pres">
      <dgm:prSet presAssocID="{0946280D-0852-4249-9FDF-B331D382520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A4A40AC-23E3-4266-B1B7-1DC5111AC547}" type="pres">
      <dgm:prSet presAssocID="{0946280D-0852-4249-9FDF-B331D382520B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2453C77-AC0F-4157-9B48-DEF03D264E4B}" type="pres">
      <dgm:prSet presAssocID="{0946280D-0852-4249-9FDF-B331D382520B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A00ACEC-7FE6-47D6-B42F-BD4C4D4C239F}" type="pres">
      <dgm:prSet presAssocID="{0946280D-0852-4249-9FDF-B331D382520B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641A79D-655A-4137-A5F1-3CF1183D94E7}" type="pres">
      <dgm:prSet presAssocID="{0946280D-0852-4249-9FDF-B331D382520B}" presName="quadrantPlaceholder" presStyleCnt="0"/>
      <dgm:spPr/>
    </dgm:pt>
    <dgm:pt modelId="{B84C2BE1-7165-4A87-9074-C8B9428C928E}" type="pres">
      <dgm:prSet presAssocID="{0946280D-0852-4249-9FDF-B331D382520B}" presName="center1" presStyleLbl="fgShp" presStyleIdx="0" presStyleCnt="2"/>
      <dgm:spPr/>
    </dgm:pt>
    <dgm:pt modelId="{2210CD65-5372-422F-B1FF-70329E36C6D8}" type="pres">
      <dgm:prSet presAssocID="{0946280D-0852-4249-9FDF-B331D382520B}" presName="center2" presStyleLbl="fgShp" presStyleIdx="1" presStyleCnt="2"/>
      <dgm:spPr/>
    </dgm:pt>
  </dgm:ptLst>
  <dgm:cxnLst>
    <dgm:cxn modelId="{B1D7CF07-993D-4791-A6F6-A2EABAD48CA9}" srcId="{B17D354B-1A6B-4C94-9C80-745B4D79DE70}" destId="{94CE0933-6D6B-4EB2-999C-827169DF6804}" srcOrd="1" destOrd="0" parTransId="{B21026B4-4D4E-449E-9441-BD2AEACCCF35}" sibTransId="{B8CC17B4-430F-457E-BA9D-37D1CF74B935}"/>
    <dgm:cxn modelId="{191D5708-B48D-44C8-A31C-417441062620}" type="presOf" srcId="{42B2FAD6-86BE-4E64-97D9-656953B9B5A9}" destId="{A454E688-82BA-41BB-821D-FFCBE2D4F1DA}" srcOrd="0" destOrd="0" presId="urn:microsoft.com/office/officeart/2005/8/layout/cycle4"/>
    <dgm:cxn modelId="{115B1815-F432-4297-9A11-1D99B563D652}" srcId="{152A1BD6-71B1-470B-AB7B-82042BAB27DA}" destId="{C4257C14-ED56-4A0E-9252-496B8DF344FC}" srcOrd="1" destOrd="0" parTransId="{DEB9BA9F-A733-4BA0-857A-7EE4FAC47C94}" sibTransId="{03FA5CE4-0821-42AD-A3B9-E52E95C04387}"/>
    <dgm:cxn modelId="{D9056215-6858-450E-A35B-403F704596C3}" type="presOf" srcId="{3D8E0D4D-C03B-4A18-A847-6510E8B68FCD}" destId="{B7C8B8E8-1E6D-42AF-8704-F5A59C2FDB30}" srcOrd="1" destOrd="1" presId="urn:microsoft.com/office/officeart/2005/8/layout/cycle4"/>
    <dgm:cxn modelId="{40D1141B-A3C2-4B54-A3D3-86290168E200}" type="presOf" srcId="{FC983F88-DB58-43D0-B23C-F3DE1E6C9F99}" destId="{B760E6C0-2CB3-40AA-97CA-C40D2AD3AA4D}" srcOrd="0" destOrd="3" presId="urn:microsoft.com/office/officeart/2005/8/layout/cycle4"/>
    <dgm:cxn modelId="{D5F7EE21-22CF-496F-BABF-5B53195A395C}" type="presOf" srcId="{83A4DC25-1D36-41CA-AE03-7181A00C3DB1}" destId="{B760E6C0-2CB3-40AA-97CA-C40D2AD3AA4D}" srcOrd="0" destOrd="2" presId="urn:microsoft.com/office/officeart/2005/8/layout/cycle4"/>
    <dgm:cxn modelId="{5DDFFB23-1712-4D73-871C-B40A15757A8A}" srcId="{0946280D-0852-4249-9FDF-B331D382520B}" destId="{B17D354B-1A6B-4C94-9C80-745B4D79DE70}" srcOrd="2" destOrd="0" parTransId="{6C364D6A-55CC-4393-AC5C-AB9869E94ACF}" sibTransId="{B3330E86-CEF8-429F-B14C-B729B63FE2BE}"/>
    <dgm:cxn modelId="{475D4E34-4D9A-45BE-8599-72C88CECC801}" srcId="{D31D0DA7-F04E-4549-A3B3-075F52AC4F57}" destId="{7DC7B711-7EE9-4CA0-B91D-F9897880FAA9}" srcOrd="1" destOrd="0" parTransId="{4829508F-1BB9-4D90-9359-215982E7729A}" sibTransId="{BA07D1F3-077A-46F6-B8F2-798AE74B8323}"/>
    <dgm:cxn modelId="{05057235-0ED6-48DD-907B-EEC01791C110}" type="presOf" srcId="{A7375F6E-94BA-424E-857E-DFCCEF34CFD2}" destId="{A1A2C45D-40CD-4425-B35C-6F300C125742}" srcOrd="0" destOrd="0" presId="urn:microsoft.com/office/officeart/2005/8/layout/cycle4"/>
    <dgm:cxn modelId="{0FD8FC3C-BC80-48BE-82B6-13DC64CBBB12}" srcId="{EE371AA5-290C-4D84-B7B0-8CEC253E4E54}" destId="{62AF0C0F-E5C8-4F9A-A59D-5192A266D2E7}" srcOrd="2" destOrd="0" parTransId="{B9BA4ECA-1349-4DAA-B8AA-5FFF75D79303}" sibTransId="{9B51229D-10A2-4B96-ABC3-37F3313A4991}"/>
    <dgm:cxn modelId="{64C21A64-17EF-407B-A05A-7171A17839B1}" type="presOf" srcId="{B17D354B-1A6B-4C94-9C80-745B4D79DE70}" destId="{92453C77-AC0F-4157-9B48-DEF03D264E4B}" srcOrd="0" destOrd="0" presId="urn:microsoft.com/office/officeart/2005/8/layout/cycle4"/>
    <dgm:cxn modelId="{FEDC6A46-5611-4C23-A92F-8305F75D8142}" type="presOf" srcId="{152A1BD6-71B1-470B-AB7B-82042BAB27DA}" destId="{6A00ACEC-7FE6-47D6-B42F-BD4C4D4C239F}" srcOrd="0" destOrd="0" presId="urn:microsoft.com/office/officeart/2005/8/layout/cycle4"/>
    <dgm:cxn modelId="{CE513169-23F8-4232-AD54-5DD52F7AE0CB}" type="presOf" srcId="{94CE0933-6D6B-4EB2-999C-827169DF6804}" destId="{B760E6C0-2CB3-40AA-97CA-C40D2AD3AA4D}" srcOrd="0" destOrd="1" presId="urn:microsoft.com/office/officeart/2005/8/layout/cycle4"/>
    <dgm:cxn modelId="{B2B13F6B-A19A-43B1-A254-59464865CF2F}" srcId="{EE371AA5-290C-4D84-B7B0-8CEC253E4E54}" destId="{C013AC4D-113E-4319-BEA4-D1FEB7EF0712}" srcOrd="3" destOrd="0" parTransId="{63C13FA5-0739-4910-80F1-33ADEB39687C}" sibTransId="{FC3D3F3F-6310-4810-9F43-CBDE04FDBE39}"/>
    <dgm:cxn modelId="{6B72E46B-5F17-4A08-B1B9-EC64AEC9CC99}" type="presOf" srcId="{3D8E0D4D-C03B-4A18-A847-6510E8B68FCD}" destId="{A454E688-82BA-41BB-821D-FFCBE2D4F1DA}" srcOrd="0" destOrd="1" presId="urn:microsoft.com/office/officeart/2005/8/layout/cycle4"/>
    <dgm:cxn modelId="{EA93C66E-577A-40C2-BB30-F8CD7FC9A7D3}" srcId="{B17D354B-1A6B-4C94-9C80-745B4D79DE70}" destId="{FC983F88-DB58-43D0-B23C-F3DE1E6C9F99}" srcOrd="3" destOrd="0" parTransId="{717CA2CC-0EE7-422F-B263-9FC8FE93C21B}" sibTransId="{06A5C05D-2B44-47C3-94E4-0D86C18986C9}"/>
    <dgm:cxn modelId="{C000C171-569F-44F8-A7D0-FA4A5C07DB7D}" srcId="{0946280D-0852-4249-9FDF-B331D382520B}" destId="{152A1BD6-71B1-470B-AB7B-82042BAB27DA}" srcOrd="3" destOrd="0" parTransId="{54C85315-6B39-4E6A-9E79-D95F910A04CF}" sibTransId="{C7C13E87-2229-4941-9B6D-F3B44E9F57DD}"/>
    <dgm:cxn modelId="{5F53EC52-7F30-4DF9-8472-407558D2FCB7}" type="presOf" srcId="{42B2FAD6-86BE-4E64-97D9-656953B9B5A9}" destId="{B7C8B8E8-1E6D-42AF-8704-F5A59C2FDB30}" srcOrd="1" destOrd="0" presId="urn:microsoft.com/office/officeart/2005/8/layout/cycle4"/>
    <dgm:cxn modelId="{D732CF76-DD74-44D2-8410-ADA528216BD0}" type="presOf" srcId="{E9855FA7-DEB9-47CA-A19B-61B6ECE07918}" destId="{5948B842-3FAD-4CB9-9016-4E1E37864C85}" srcOrd="1" destOrd="0" presId="urn:microsoft.com/office/officeart/2005/8/layout/cycle4"/>
    <dgm:cxn modelId="{B3F44F78-3CA3-4DD0-A93D-AC9998E4EFB0}" srcId="{EE371AA5-290C-4D84-B7B0-8CEC253E4E54}" destId="{3D8E0D4D-C03B-4A18-A847-6510E8B68FCD}" srcOrd="1" destOrd="0" parTransId="{8B9EE098-A8B6-4AD0-A14D-6B1CEB655E56}" sibTransId="{717AE99B-CB1F-4B56-A37A-1509AA156716}"/>
    <dgm:cxn modelId="{FFB7DF7D-1033-412B-BDDF-B7AFC16C4576}" type="presOf" srcId="{0946280D-0852-4249-9FDF-B331D382520B}" destId="{16DD8380-9A07-4F0B-B5DE-827A73184A97}" srcOrd="0" destOrd="0" presId="urn:microsoft.com/office/officeart/2005/8/layout/cycle4"/>
    <dgm:cxn modelId="{9A1B7989-C000-4022-A314-1878BE440FDB}" srcId="{152A1BD6-71B1-470B-AB7B-82042BAB27DA}" destId="{E9855FA7-DEB9-47CA-A19B-61B6ECE07918}" srcOrd="0" destOrd="0" parTransId="{6BE27B90-4360-4CD5-8A53-836A48F15650}" sibTransId="{D761A898-4EB7-4405-AF9F-682F00013916}"/>
    <dgm:cxn modelId="{3F7FC28C-C571-4376-86DD-AAE397BF10B3}" srcId="{B17D354B-1A6B-4C94-9C80-745B4D79DE70}" destId="{83A4DC25-1D36-41CA-AE03-7181A00C3DB1}" srcOrd="2" destOrd="0" parTransId="{7025E09D-755C-471D-85F5-D8BFDECD550F}" sibTransId="{10ECD192-E640-4858-B4C3-5576C53940BA}"/>
    <dgm:cxn modelId="{3F33ED91-E3BB-4761-B1F4-58EA246E9F02}" srcId="{0946280D-0852-4249-9FDF-B331D382520B}" destId="{EE371AA5-290C-4D84-B7B0-8CEC253E4E54}" srcOrd="0" destOrd="0" parTransId="{56BEB28C-2CC7-4BD3-B5ED-2245DDC8012D}" sibTransId="{A0EFF557-5BB7-41EB-BBBD-262A58C90A25}"/>
    <dgm:cxn modelId="{55A61894-104C-456F-A768-7A9D12E617F0}" type="presOf" srcId="{C4257C14-ED56-4A0E-9252-496B8DF344FC}" destId="{5948B842-3FAD-4CB9-9016-4E1E37864C85}" srcOrd="1" destOrd="1" presId="urn:microsoft.com/office/officeart/2005/8/layout/cycle4"/>
    <dgm:cxn modelId="{7F91679B-209F-4975-9DBF-E9546AACD221}" type="presOf" srcId="{FC983F88-DB58-43D0-B23C-F3DE1E6C9F99}" destId="{0718E526-80C9-4E02-BA1F-9E69551D8C92}" srcOrd="1" destOrd="3" presId="urn:microsoft.com/office/officeart/2005/8/layout/cycle4"/>
    <dgm:cxn modelId="{7387AA9E-8941-4616-8D71-947ACE98BC38}" type="presOf" srcId="{588E3426-938A-4A2D-AA3D-1A098C8E8D9A}" destId="{B760E6C0-2CB3-40AA-97CA-C40D2AD3AA4D}" srcOrd="0" destOrd="0" presId="urn:microsoft.com/office/officeart/2005/8/layout/cycle4"/>
    <dgm:cxn modelId="{D1AD19A3-89CA-4A26-85F9-98E773E6CCC5}" type="presOf" srcId="{A7375F6E-94BA-424E-857E-DFCCEF34CFD2}" destId="{6AF5D443-7D14-46B2-B065-850601A72BEA}" srcOrd="1" destOrd="0" presId="urn:microsoft.com/office/officeart/2005/8/layout/cycle4"/>
    <dgm:cxn modelId="{64575DA6-F222-4568-8FD6-58D4F244F8A0}" type="presOf" srcId="{62AF0C0F-E5C8-4F9A-A59D-5192A266D2E7}" destId="{A454E688-82BA-41BB-821D-FFCBE2D4F1DA}" srcOrd="0" destOrd="2" presId="urn:microsoft.com/office/officeart/2005/8/layout/cycle4"/>
    <dgm:cxn modelId="{A43AB7A7-DCA3-4D5F-A482-FEB72853DEEB}" type="presOf" srcId="{E9855FA7-DEB9-47CA-A19B-61B6ECE07918}" destId="{6F6EBDD2-ED10-46A9-8430-8550177DE917}" srcOrd="0" destOrd="0" presId="urn:microsoft.com/office/officeart/2005/8/layout/cycle4"/>
    <dgm:cxn modelId="{6D70B7A7-9C43-4CF2-8621-1FCDBA4FBCC4}" srcId="{B17D354B-1A6B-4C94-9C80-745B4D79DE70}" destId="{588E3426-938A-4A2D-AA3D-1A098C8E8D9A}" srcOrd="0" destOrd="0" parTransId="{6A867FCD-1A11-41AA-A702-54FA043B5100}" sibTransId="{5F263356-20C3-4946-835B-9D23CE6D0122}"/>
    <dgm:cxn modelId="{E1B198A8-F103-414E-A748-4726AF9D1564}" srcId="{0946280D-0852-4249-9FDF-B331D382520B}" destId="{D31D0DA7-F04E-4549-A3B3-075F52AC4F57}" srcOrd="1" destOrd="0" parTransId="{E601ED8B-7AE6-4386-9AE4-03E38499A8B0}" sibTransId="{0324D8A9-3E22-4A93-A427-D889EC3589C2}"/>
    <dgm:cxn modelId="{7C4BB0B0-A81C-4F6F-AB59-2D099CC3D8F5}" type="presOf" srcId="{D31D0DA7-F04E-4549-A3B3-075F52AC4F57}" destId="{8A4A40AC-23E3-4266-B1B7-1DC5111AC547}" srcOrd="0" destOrd="0" presId="urn:microsoft.com/office/officeart/2005/8/layout/cycle4"/>
    <dgm:cxn modelId="{16B9F0B6-D8A8-48E8-99CC-4A19A1408A80}" type="presOf" srcId="{94CE0933-6D6B-4EB2-999C-827169DF6804}" destId="{0718E526-80C9-4E02-BA1F-9E69551D8C92}" srcOrd="1" destOrd="1" presId="urn:microsoft.com/office/officeart/2005/8/layout/cycle4"/>
    <dgm:cxn modelId="{EB05B3C0-0E09-4494-96FB-193EF35A06E1}" type="presOf" srcId="{7DC7B711-7EE9-4CA0-B91D-F9897880FAA9}" destId="{6AF5D443-7D14-46B2-B065-850601A72BEA}" srcOrd="1" destOrd="1" presId="urn:microsoft.com/office/officeart/2005/8/layout/cycle4"/>
    <dgm:cxn modelId="{1B6F2FC2-E63F-4654-B7C6-85007FE8974C}" type="presOf" srcId="{C013AC4D-113E-4319-BEA4-D1FEB7EF0712}" destId="{A454E688-82BA-41BB-821D-FFCBE2D4F1DA}" srcOrd="0" destOrd="3" presId="urn:microsoft.com/office/officeart/2005/8/layout/cycle4"/>
    <dgm:cxn modelId="{4ABF3BC5-78D2-47AC-BA6F-032CD8D399CC}" type="presOf" srcId="{588E3426-938A-4A2D-AA3D-1A098C8E8D9A}" destId="{0718E526-80C9-4E02-BA1F-9E69551D8C92}" srcOrd="1" destOrd="0" presId="urn:microsoft.com/office/officeart/2005/8/layout/cycle4"/>
    <dgm:cxn modelId="{ED751AC6-C525-4D00-B9B8-5BBA8D4C75C3}" srcId="{D31D0DA7-F04E-4549-A3B3-075F52AC4F57}" destId="{A7375F6E-94BA-424E-857E-DFCCEF34CFD2}" srcOrd="0" destOrd="0" parTransId="{ABF121CF-60D4-4C29-B39A-476ACB25BD56}" sibTransId="{41BBD755-2396-4B26-BAEC-6427A1D68D76}"/>
    <dgm:cxn modelId="{E2104ACA-5CDA-4B6E-BA35-139CB67C93D3}" type="presOf" srcId="{7DC7B711-7EE9-4CA0-B91D-F9897880FAA9}" destId="{A1A2C45D-40CD-4425-B35C-6F300C125742}" srcOrd="0" destOrd="1" presId="urn:microsoft.com/office/officeart/2005/8/layout/cycle4"/>
    <dgm:cxn modelId="{CB0E41CB-4FA8-4FB0-8A1E-2ABDEB3764FC}" type="presOf" srcId="{EE371AA5-290C-4D84-B7B0-8CEC253E4E54}" destId="{70E256D4-D82C-472E-98F4-C1A5416EFC5B}" srcOrd="0" destOrd="0" presId="urn:microsoft.com/office/officeart/2005/8/layout/cycle4"/>
    <dgm:cxn modelId="{F4257CD1-2838-4AE4-A0B4-51D1E645DDAF}" srcId="{EE371AA5-290C-4D84-B7B0-8CEC253E4E54}" destId="{42B2FAD6-86BE-4E64-97D9-656953B9B5A9}" srcOrd="0" destOrd="0" parTransId="{5E3C7681-1678-4F32-85E2-ABF1EC73F9E0}" sibTransId="{093B3A35-057B-4F33-959D-A9022BB8377F}"/>
    <dgm:cxn modelId="{655CE9E0-B02D-424D-9E16-5C99F9648D1C}" type="presOf" srcId="{83A4DC25-1D36-41CA-AE03-7181A00C3DB1}" destId="{0718E526-80C9-4E02-BA1F-9E69551D8C92}" srcOrd="1" destOrd="2" presId="urn:microsoft.com/office/officeart/2005/8/layout/cycle4"/>
    <dgm:cxn modelId="{2E5E75E1-4368-4FE2-B272-E7014EEDFAA5}" type="presOf" srcId="{62AF0C0F-E5C8-4F9A-A59D-5192A266D2E7}" destId="{B7C8B8E8-1E6D-42AF-8704-F5A59C2FDB30}" srcOrd="1" destOrd="2" presId="urn:microsoft.com/office/officeart/2005/8/layout/cycle4"/>
    <dgm:cxn modelId="{441D65F5-8386-4362-918C-3DCACB8D5E9D}" type="presOf" srcId="{C013AC4D-113E-4319-BEA4-D1FEB7EF0712}" destId="{B7C8B8E8-1E6D-42AF-8704-F5A59C2FDB30}" srcOrd="1" destOrd="3" presId="urn:microsoft.com/office/officeart/2005/8/layout/cycle4"/>
    <dgm:cxn modelId="{EA31F6F6-D5D5-406D-9F8A-98AD10881904}" type="presOf" srcId="{C4257C14-ED56-4A0E-9252-496B8DF344FC}" destId="{6F6EBDD2-ED10-46A9-8430-8550177DE917}" srcOrd="0" destOrd="1" presId="urn:microsoft.com/office/officeart/2005/8/layout/cycle4"/>
    <dgm:cxn modelId="{11915F0C-CBEC-4466-9369-50926937CDF5}" type="presParOf" srcId="{16DD8380-9A07-4F0B-B5DE-827A73184A97}" destId="{FA5643FE-A754-4D7E-8C61-102C94EC8180}" srcOrd="0" destOrd="0" presId="urn:microsoft.com/office/officeart/2005/8/layout/cycle4"/>
    <dgm:cxn modelId="{9C46E9AA-E200-4F3B-913E-2E97B8BF392F}" type="presParOf" srcId="{FA5643FE-A754-4D7E-8C61-102C94EC8180}" destId="{06F88CA0-AD66-4841-81D4-5048A0B9EB2F}" srcOrd="0" destOrd="0" presId="urn:microsoft.com/office/officeart/2005/8/layout/cycle4"/>
    <dgm:cxn modelId="{65A8A0EE-8404-45E2-BADD-5E3027A8E985}" type="presParOf" srcId="{06F88CA0-AD66-4841-81D4-5048A0B9EB2F}" destId="{A454E688-82BA-41BB-821D-FFCBE2D4F1DA}" srcOrd="0" destOrd="0" presId="urn:microsoft.com/office/officeart/2005/8/layout/cycle4"/>
    <dgm:cxn modelId="{FC84EDF9-A9F4-42A1-B07E-E1D764E17069}" type="presParOf" srcId="{06F88CA0-AD66-4841-81D4-5048A0B9EB2F}" destId="{B7C8B8E8-1E6D-42AF-8704-F5A59C2FDB30}" srcOrd="1" destOrd="0" presId="urn:microsoft.com/office/officeart/2005/8/layout/cycle4"/>
    <dgm:cxn modelId="{B30C8130-498D-4ACB-B180-5A23883F7A50}" type="presParOf" srcId="{FA5643FE-A754-4D7E-8C61-102C94EC8180}" destId="{AA1857E9-3702-4087-92A6-B8C3721A7407}" srcOrd="1" destOrd="0" presId="urn:microsoft.com/office/officeart/2005/8/layout/cycle4"/>
    <dgm:cxn modelId="{6F76CD9E-23DB-4DBA-A603-9478856E1CF6}" type="presParOf" srcId="{AA1857E9-3702-4087-92A6-B8C3721A7407}" destId="{A1A2C45D-40CD-4425-B35C-6F300C125742}" srcOrd="0" destOrd="0" presId="urn:microsoft.com/office/officeart/2005/8/layout/cycle4"/>
    <dgm:cxn modelId="{174660FC-76F0-4B49-A976-31A35951CD66}" type="presParOf" srcId="{AA1857E9-3702-4087-92A6-B8C3721A7407}" destId="{6AF5D443-7D14-46B2-B065-850601A72BEA}" srcOrd="1" destOrd="0" presId="urn:microsoft.com/office/officeart/2005/8/layout/cycle4"/>
    <dgm:cxn modelId="{4717193F-380F-4129-B805-64269EAE4810}" type="presParOf" srcId="{FA5643FE-A754-4D7E-8C61-102C94EC8180}" destId="{958A2227-1FC2-46F5-819F-83AAC86F9456}" srcOrd="2" destOrd="0" presId="urn:microsoft.com/office/officeart/2005/8/layout/cycle4"/>
    <dgm:cxn modelId="{FA73F3BE-1C6A-4D68-AF6E-91F8FA1F779E}" type="presParOf" srcId="{958A2227-1FC2-46F5-819F-83AAC86F9456}" destId="{B760E6C0-2CB3-40AA-97CA-C40D2AD3AA4D}" srcOrd="0" destOrd="0" presId="urn:microsoft.com/office/officeart/2005/8/layout/cycle4"/>
    <dgm:cxn modelId="{AB674E84-D97F-4CE9-95E4-D2430607D85B}" type="presParOf" srcId="{958A2227-1FC2-46F5-819F-83AAC86F9456}" destId="{0718E526-80C9-4E02-BA1F-9E69551D8C92}" srcOrd="1" destOrd="0" presId="urn:microsoft.com/office/officeart/2005/8/layout/cycle4"/>
    <dgm:cxn modelId="{6DA4D721-4C6D-446E-A72A-16933D8188BF}" type="presParOf" srcId="{FA5643FE-A754-4D7E-8C61-102C94EC8180}" destId="{59E3E23E-7451-41A4-B01D-2E2691B251F7}" srcOrd="3" destOrd="0" presId="urn:microsoft.com/office/officeart/2005/8/layout/cycle4"/>
    <dgm:cxn modelId="{7C58BDD6-4CAB-4BF4-8F38-0EB1E1EE5DC7}" type="presParOf" srcId="{59E3E23E-7451-41A4-B01D-2E2691B251F7}" destId="{6F6EBDD2-ED10-46A9-8430-8550177DE917}" srcOrd="0" destOrd="0" presId="urn:microsoft.com/office/officeart/2005/8/layout/cycle4"/>
    <dgm:cxn modelId="{F521997E-1CE1-4921-AE72-B80BB0AAAEEE}" type="presParOf" srcId="{59E3E23E-7451-41A4-B01D-2E2691B251F7}" destId="{5948B842-3FAD-4CB9-9016-4E1E37864C85}" srcOrd="1" destOrd="0" presId="urn:microsoft.com/office/officeart/2005/8/layout/cycle4"/>
    <dgm:cxn modelId="{9E3AC647-3EF5-4B23-A068-B26EDCF8F723}" type="presParOf" srcId="{FA5643FE-A754-4D7E-8C61-102C94EC8180}" destId="{3ACB4197-0910-4B9E-BDFB-7821C22B32A5}" srcOrd="4" destOrd="0" presId="urn:microsoft.com/office/officeart/2005/8/layout/cycle4"/>
    <dgm:cxn modelId="{A93874AC-DF28-4D37-98D7-8A16E70541B0}" type="presParOf" srcId="{16DD8380-9A07-4F0B-B5DE-827A73184A97}" destId="{6CF01941-CC5A-4683-9866-80E216EF8E36}" srcOrd="1" destOrd="0" presId="urn:microsoft.com/office/officeart/2005/8/layout/cycle4"/>
    <dgm:cxn modelId="{6C20DE32-9D3D-4F44-8C81-A01B6F2EA336}" type="presParOf" srcId="{6CF01941-CC5A-4683-9866-80E216EF8E36}" destId="{70E256D4-D82C-472E-98F4-C1A5416EFC5B}" srcOrd="0" destOrd="0" presId="urn:microsoft.com/office/officeart/2005/8/layout/cycle4"/>
    <dgm:cxn modelId="{78699FF0-CF0E-42BC-BD4B-B70E0935DC05}" type="presParOf" srcId="{6CF01941-CC5A-4683-9866-80E216EF8E36}" destId="{8A4A40AC-23E3-4266-B1B7-1DC5111AC547}" srcOrd="1" destOrd="0" presId="urn:microsoft.com/office/officeart/2005/8/layout/cycle4"/>
    <dgm:cxn modelId="{E490AB74-9DC7-4F91-B1CA-4302CB631025}" type="presParOf" srcId="{6CF01941-CC5A-4683-9866-80E216EF8E36}" destId="{92453C77-AC0F-4157-9B48-DEF03D264E4B}" srcOrd="2" destOrd="0" presId="urn:microsoft.com/office/officeart/2005/8/layout/cycle4"/>
    <dgm:cxn modelId="{E79EA270-5B55-460D-914F-F6465CF89AAC}" type="presParOf" srcId="{6CF01941-CC5A-4683-9866-80E216EF8E36}" destId="{6A00ACEC-7FE6-47D6-B42F-BD4C4D4C239F}" srcOrd="3" destOrd="0" presId="urn:microsoft.com/office/officeart/2005/8/layout/cycle4"/>
    <dgm:cxn modelId="{BBC40852-0E45-4381-A6DF-AF63D04334E0}" type="presParOf" srcId="{6CF01941-CC5A-4683-9866-80E216EF8E36}" destId="{6641A79D-655A-4137-A5F1-3CF1183D94E7}" srcOrd="4" destOrd="0" presId="urn:microsoft.com/office/officeart/2005/8/layout/cycle4"/>
    <dgm:cxn modelId="{958BDB34-128B-4FA3-A866-4CEFBFEE2B0F}" type="presParOf" srcId="{16DD8380-9A07-4F0B-B5DE-827A73184A97}" destId="{B84C2BE1-7165-4A87-9074-C8B9428C928E}" srcOrd="2" destOrd="0" presId="urn:microsoft.com/office/officeart/2005/8/layout/cycle4"/>
    <dgm:cxn modelId="{B708CB35-28EA-473E-B002-C776AD5705C3}" type="presParOf" srcId="{16DD8380-9A07-4F0B-B5DE-827A73184A97}" destId="{2210CD65-5372-422F-B1FF-70329E36C6D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7481F6-738E-4DDB-9276-4680EB06740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B0D932-CE88-4F25-B844-BD21DF100871}">
      <dgm:prSet phldrT="[Text]"/>
      <dgm:spPr/>
      <dgm:t>
        <a:bodyPr/>
        <a:lstStyle/>
        <a:p>
          <a:r>
            <a:rPr lang="en-US" dirty="0"/>
            <a:t>Non-rural</a:t>
          </a:r>
        </a:p>
      </dgm:t>
    </dgm:pt>
    <dgm:pt modelId="{F07592F1-C1A7-4040-90AD-0AEEAC6D407F}" type="parTrans" cxnId="{02C2CCE3-B356-4CF5-8A1D-F90ADD1A6B79}">
      <dgm:prSet/>
      <dgm:spPr/>
      <dgm:t>
        <a:bodyPr/>
        <a:lstStyle/>
        <a:p>
          <a:endParaRPr lang="en-US"/>
        </a:p>
      </dgm:t>
    </dgm:pt>
    <dgm:pt modelId="{719F0BB6-B056-48BF-8E06-2837AE1CC2AE}" type="sibTrans" cxnId="{02C2CCE3-B356-4CF5-8A1D-F90ADD1A6B79}">
      <dgm:prSet/>
      <dgm:spPr/>
      <dgm:t>
        <a:bodyPr/>
        <a:lstStyle/>
        <a:p>
          <a:endParaRPr lang="en-US"/>
        </a:p>
      </dgm:t>
    </dgm:pt>
    <dgm:pt modelId="{82CCF774-AEF0-41F4-8121-225DBA9B8D34}">
      <dgm:prSet phldrT="[Text]"/>
      <dgm:spPr/>
      <dgm:t>
        <a:bodyPr/>
        <a:lstStyle/>
        <a:p>
          <a:r>
            <a:rPr lang="en-US" dirty="0"/>
            <a:t>90 Days</a:t>
          </a:r>
        </a:p>
        <a:p>
          <a:r>
            <a:rPr lang="en-US" dirty="0"/>
            <a:t>Facility Assessment</a:t>
          </a:r>
        </a:p>
      </dgm:t>
    </dgm:pt>
    <dgm:pt modelId="{3D99215B-05DE-4909-AA1F-4F886EF50873}" type="parTrans" cxnId="{719D868B-5AC5-4EE1-8FF6-8B50322EE581}">
      <dgm:prSet/>
      <dgm:spPr/>
      <dgm:t>
        <a:bodyPr/>
        <a:lstStyle/>
        <a:p>
          <a:endParaRPr lang="en-US"/>
        </a:p>
      </dgm:t>
    </dgm:pt>
    <dgm:pt modelId="{8CD2DAB7-5091-4453-99F2-1A0D778C5D48}" type="sibTrans" cxnId="{719D868B-5AC5-4EE1-8FF6-8B50322EE581}">
      <dgm:prSet/>
      <dgm:spPr/>
      <dgm:t>
        <a:bodyPr/>
        <a:lstStyle/>
        <a:p>
          <a:endParaRPr lang="en-US"/>
        </a:p>
      </dgm:t>
    </dgm:pt>
    <dgm:pt modelId="{D8946E71-48C0-4CD6-8CE2-1B39C7583662}">
      <dgm:prSet phldrT="[Text]"/>
      <dgm:spPr/>
      <dgm:t>
        <a:bodyPr/>
        <a:lstStyle/>
        <a:p>
          <a:r>
            <a:rPr lang="en-US" dirty="0"/>
            <a:t>2 years</a:t>
          </a:r>
        </a:p>
        <a:p>
          <a:r>
            <a:rPr lang="en-US" dirty="0"/>
            <a:t>24/7 RN</a:t>
          </a:r>
        </a:p>
        <a:p>
          <a:r>
            <a:rPr lang="en-US" dirty="0"/>
            <a:t>3.48 total nurse HPRD</a:t>
          </a:r>
        </a:p>
      </dgm:t>
    </dgm:pt>
    <dgm:pt modelId="{2F9C8FE5-AEA8-4513-8A6C-62F1B13559EB}" type="parTrans" cxnId="{E72010C4-E46F-4289-87EE-3289CB2DA20E}">
      <dgm:prSet/>
      <dgm:spPr/>
      <dgm:t>
        <a:bodyPr/>
        <a:lstStyle/>
        <a:p>
          <a:endParaRPr lang="en-US"/>
        </a:p>
      </dgm:t>
    </dgm:pt>
    <dgm:pt modelId="{38DEAE14-F55A-4292-AFEE-8F100087DB62}" type="sibTrans" cxnId="{E72010C4-E46F-4289-87EE-3289CB2DA20E}">
      <dgm:prSet/>
      <dgm:spPr/>
      <dgm:t>
        <a:bodyPr/>
        <a:lstStyle/>
        <a:p>
          <a:endParaRPr lang="en-US"/>
        </a:p>
      </dgm:t>
    </dgm:pt>
    <dgm:pt modelId="{561EB857-20EB-47AD-B956-BCFAC767BCD2}">
      <dgm:prSet phldrT="[Text]"/>
      <dgm:spPr/>
      <dgm:t>
        <a:bodyPr/>
        <a:lstStyle/>
        <a:p>
          <a:r>
            <a:rPr lang="en-US" dirty="0"/>
            <a:t>Rural</a:t>
          </a:r>
        </a:p>
      </dgm:t>
    </dgm:pt>
    <dgm:pt modelId="{8B5C3958-8702-4AF9-BE11-74334DE0A837}" type="parTrans" cxnId="{EDCE51D2-A0BC-4702-B10E-E18865005D7B}">
      <dgm:prSet/>
      <dgm:spPr/>
      <dgm:t>
        <a:bodyPr/>
        <a:lstStyle/>
        <a:p>
          <a:endParaRPr lang="en-US"/>
        </a:p>
      </dgm:t>
    </dgm:pt>
    <dgm:pt modelId="{5893A91F-90A5-4232-9183-1AF377520A75}" type="sibTrans" cxnId="{EDCE51D2-A0BC-4702-B10E-E18865005D7B}">
      <dgm:prSet/>
      <dgm:spPr/>
      <dgm:t>
        <a:bodyPr/>
        <a:lstStyle/>
        <a:p>
          <a:endParaRPr lang="en-US"/>
        </a:p>
      </dgm:t>
    </dgm:pt>
    <dgm:pt modelId="{DF015BE7-7E95-4AE4-81B1-C0AEF65C4C75}">
      <dgm:prSet phldrT="[Text]"/>
      <dgm:spPr/>
      <dgm:t>
        <a:bodyPr/>
        <a:lstStyle/>
        <a:p>
          <a:r>
            <a:rPr lang="en-US" dirty="0"/>
            <a:t>90 days</a:t>
          </a:r>
        </a:p>
        <a:p>
          <a:r>
            <a:rPr lang="en-US" dirty="0"/>
            <a:t>Facility Assessment</a:t>
          </a:r>
        </a:p>
      </dgm:t>
    </dgm:pt>
    <dgm:pt modelId="{3D94AEC6-7BB3-4B56-B887-D9489C9A1EEF}" type="parTrans" cxnId="{D8E8CFC1-9219-41D4-BC06-883144E39698}">
      <dgm:prSet/>
      <dgm:spPr/>
      <dgm:t>
        <a:bodyPr/>
        <a:lstStyle/>
        <a:p>
          <a:endParaRPr lang="en-US"/>
        </a:p>
      </dgm:t>
    </dgm:pt>
    <dgm:pt modelId="{AB431D68-51E2-4EFD-838F-ADB8422AEFE5}" type="sibTrans" cxnId="{D8E8CFC1-9219-41D4-BC06-883144E39698}">
      <dgm:prSet/>
      <dgm:spPr/>
      <dgm:t>
        <a:bodyPr/>
        <a:lstStyle/>
        <a:p>
          <a:endParaRPr lang="en-US"/>
        </a:p>
      </dgm:t>
    </dgm:pt>
    <dgm:pt modelId="{6E473767-FB80-47C5-B186-41876EBA48E9}">
      <dgm:prSet phldrT="[Text]"/>
      <dgm:spPr/>
      <dgm:t>
        <a:bodyPr/>
        <a:lstStyle/>
        <a:p>
          <a:r>
            <a:rPr lang="en-US" dirty="0"/>
            <a:t>3 years</a:t>
          </a:r>
        </a:p>
        <a:p>
          <a:r>
            <a:rPr lang="en-US" dirty="0"/>
            <a:t>24/7 RN</a:t>
          </a:r>
        </a:p>
        <a:p>
          <a:r>
            <a:rPr lang="en-US" dirty="0"/>
            <a:t>3.48 total nurse HPRD</a:t>
          </a:r>
        </a:p>
      </dgm:t>
    </dgm:pt>
    <dgm:pt modelId="{DFB3421A-A236-4293-871A-C200B3A5FF6F}" type="parTrans" cxnId="{077993F9-5B19-4AB3-9E2F-95B6B5019FC2}">
      <dgm:prSet/>
      <dgm:spPr/>
      <dgm:t>
        <a:bodyPr/>
        <a:lstStyle/>
        <a:p>
          <a:endParaRPr lang="en-US"/>
        </a:p>
      </dgm:t>
    </dgm:pt>
    <dgm:pt modelId="{47C0B6DE-E5F7-4A38-8E7A-10A03DDB709D}" type="sibTrans" cxnId="{077993F9-5B19-4AB3-9E2F-95B6B5019FC2}">
      <dgm:prSet/>
      <dgm:spPr/>
      <dgm:t>
        <a:bodyPr/>
        <a:lstStyle/>
        <a:p>
          <a:endParaRPr lang="en-US"/>
        </a:p>
      </dgm:t>
    </dgm:pt>
    <dgm:pt modelId="{C7340557-DE41-44D6-BF06-84CCB1C9450B}">
      <dgm:prSet/>
      <dgm:spPr/>
      <dgm:t>
        <a:bodyPr/>
        <a:lstStyle/>
        <a:p>
          <a:r>
            <a:rPr lang="en-US" dirty="0"/>
            <a:t>3 years</a:t>
          </a:r>
        </a:p>
        <a:p>
          <a:r>
            <a:rPr lang="en-US" dirty="0"/>
            <a:t>0.55 RN HPRD</a:t>
          </a:r>
        </a:p>
        <a:p>
          <a:r>
            <a:rPr lang="en-US" dirty="0"/>
            <a:t>2.45 nurse aide HPRD</a:t>
          </a:r>
        </a:p>
      </dgm:t>
    </dgm:pt>
    <dgm:pt modelId="{2557F20A-8D0C-47E7-85A0-9EC7B90B5401}" type="parTrans" cxnId="{34D872B5-292B-49BE-B4FD-D494BB3C5B04}">
      <dgm:prSet/>
      <dgm:spPr/>
      <dgm:t>
        <a:bodyPr/>
        <a:lstStyle/>
        <a:p>
          <a:endParaRPr lang="en-US"/>
        </a:p>
      </dgm:t>
    </dgm:pt>
    <dgm:pt modelId="{45D3DFDE-5357-4AFC-BCE8-0F3F343134CF}" type="sibTrans" cxnId="{34D872B5-292B-49BE-B4FD-D494BB3C5B04}">
      <dgm:prSet/>
      <dgm:spPr/>
      <dgm:t>
        <a:bodyPr/>
        <a:lstStyle/>
        <a:p>
          <a:endParaRPr lang="en-US"/>
        </a:p>
      </dgm:t>
    </dgm:pt>
    <dgm:pt modelId="{005A0A38-F267-4B02-B0D1-F909A3279CE2}">
      <dgm:prSet/>
      <dgm:spPr/>
      <dgm:t>
        <a:bodyPr/>
        <a:lstStyle/>
        <a:p>
          <a:r>
            <a:rPr lang="en-US" dirty="0"/>
            <a:t>5 years</a:t>
          </a:r>
        </a:p>
        <a:p>
          <a:r>
            <a:rPr lang="en-US" dirty="0"/>
            <a:t>0.55 RN HPRD</a:t>
          </a:r>
        </a:p>
        <a:p>
          <a:r>
            <a:rPr lang="en-US" dirty="0"/>
            <a:t>2.45 nurse aide HPRD</a:t>
          </a:r>
        </a:p>
      </dgm:t>
    </dgm:pt>
    <dgm:pt modelId="{1317672C-5DED-40B3-8DD8-D50BDCBF1CA8}" type="parTrans" cxnId="{BAA8542B-1396-4760-B304-1BA8C4F01EE9}">
      <dgm:prSet/>
      <dgm:spPr/>
      <dgm:t>
        <a:bodyPr/>
        <a:lstStyle/>
        <a:p>
          <a:endParaRPr lang="en-US"/>
        </a:p>
      </dgm:t>
    </dgm:pt>
    <dgm:pt modelId="{91F8E30F-1549-44FC-8769-A27F05767600}" type="sibTrans" cxnId="{BAA8542B-1396-4760-B304-1BA8C4F01EE9}">
      <dgm:prSet/>
      <dgm:spPr/>
      <dgm:t>
        <a:bodyPr/>
        <a:lstStyle/>
        <a:p>
          <a:endParaRPr lang="en-US"/>
        </a:p>
      </dgm:t>
    </dgm:pt>
    <dgm:pt modelId="{4E5F54CC-A73A-464D-BA90-23DED6878393}" type="pres">
      <dgm:prSet presAssocID="{4E7481F6-738E-4DDB-9276-4680EB06740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06A3725-B15F-4F16-A067-0C2043912625}" type="pres">
      <dgm:prSet presAssocID="{D7B0D932-CE88-4F25-B844-BD21DF100871}" presName="horFlow" presStyleCnt="0"/>
      <dgm:spPr/>
    </dgm:pt>
    <dgm:pt modelId="{E0DBD598-FF17-465B-BCDA-5E6043F26EFD}" type="pres">
      <dgm:prSet presAssocID="{D7B0D932-CE88-4F25-B844-BD21DF100871}" presName="bigChev" presStyleLbl="node1" presStyleIdx="0" presStyleCnt="2"/>
      <dgm:spPr/>
    </dgm:pt>
    <dgm:pt modelId="{6FEA1FD6-2269-46AE-82EE-151A62B66E8A}" type="pres">
      <dgm:prSet presAssocID="{3D99215B-05DE-4909-AA1F-4F886EF50873}" presName="parTrans" presStyleCnt="0"/>
      <dgm:spPr/>
    </dgm:pt>
    <dgm:pt modelId="{60016DDA-4880-41DB-80FB-579FE64B6E3D}" type="pres">
      <dgm:prSet presAssocID="{82CCF774-AEF0-41F4-8121-225DBA9B8D34}" presName="node" presStyleLbl="alignAccFollowNode1" presStyleIdx="0" presStyleCnt="6">
        <dgm:presLayoutVars>
          <dgm:bulletEnabled val="1"/>
        </dgm:presLayoutVars>
      </dgm:prSet>
      <dgm:spPr/>
    </dgm:pt>
    <dgm:pt modelId="{35B4A19A-113C-46B8-9897-657A6BD8FDA5}" type="pres">
      <dgm:prSet presAssocID="{8CD2DAB7-5091-4453-99F2-1A0D778C5D48}" presName="sibTrans" presStyleCnt="0"/>
      <dgm:spPr/>
    </dgm:pt>
    <dgm:pt modelId="{9900FE8F-23F9-4C3F-976E-219676E4EDE3}" type="pres">
      <dgm:prSet presAssocID="{D8946E71-48C0-4CD6-8CE2-1B39C7583662}" presName="node" presStyleLbl="alignAccFollowNode1" presStyleIdx="1" presStyleCnt="6">
        <dgm:presLayoutVars>
          <dgm:bulletEnabled val="1"/>
        </dgm:presLayoutVars>
      </dgm:prSet>
      <dgm:spPr/>
    </dgm:pt>
    <dgm:pt modelId="{87B4FCAD-3A18-4039-83DE-D47F3FC6A6C7}" type="pres">
      <dgm:prSet presAssocID="{38DEAE14-F55A-4292-AFEE-8F100087DB62}" presName="sibTrans" presStyleCnt="0"/>
      <dgm:spPr/>
    </dgm:pt>
    <dgm:pt modelId="{9BE8ACD5-7F61-4658-98A1-6893BD105091}" type="pres">
      <dgm:prSet presAssocID="{C7340557-DE41-44D6-BF06-84CCB1C9450B}" presName="node" presStyleLbl="alignAccFollowNode1" presStyleIdx="2" presStyleCnt="6">
        <dgm:presLayoutVars>
          <dgm:bulletEnabled val="1"/>
        </dgm:presLayoutVars>
      </dgm:prSet>
      <dgm:spPr/>
    </dgm:pt>
    <dgm:pt modelId="{B02886B8-F4C8-48D0-8E8F-61EDA56A77F0}" type="pres">
      <dgm:prSet presAssocID="{D7B0D932-CE88-4F25-B844-BD21DF100871}" presName="vSp" presStyleCnt="0"/>
      <dgm:spPr/>
    </dgm:pt>
    <dgm:pt modelId="{FC09B4C7-1FA5-4A3F-A159-445A40A80ADD}" type="pres">
      <dgm:prSet presAssocID="{561EB857-20EB-47AD-B956-BCFAC767BCD2}" presName="horFlow" presStyleCnt="0"/>
      <dgm:spPr/>
    </dgm:pt>
    <dgm:pt modelId="{AA1045C7-3905-4FD7-A79B-821DD40FBEB9}" type="pres">
      <dgm:prSet presAssocID="{561EB857-20EB-47AD-B956-BCFAC767BCD2}" presName="bigChev" presStyleLbl="node1" presStyleIdx="1" presStyleCnt="2"/>
      <dgm:spPr/>
    </dgm:pt>
    <dgm:pt modelId="{9E53FDCE-FA2E-45BA-A6E2-A48BA1518A33}" type="pres">
      <dgm:prSet presAssocID="{3D94AEC6-7BB3-4B56-B887-D9489C9A1EEF}" presName="parTrans" presStyleCnt="0"/>
      <dgm:spPr/>
    </dgm:pt>
    <dgm:pt modelId="{56A5E9C6-9315-42A2-A886-6A579842AF9E}" type="pres">
      <dgm:prSet presAssocID="{DF015BE7-7E95-4AE4-81B1-C0AEF65C4C75}" presName="node" presStyleLbl="alignAccFollowNode1" presStyleIdx="3" presStyleCnt="6">
        <dgm:presLayoutVars>
          <dgm:bulletEnabled val="1"/>
        </dgm:presLayoutVars>
      </dgm:prSet>
      <dgm:spPr/>
    </dgm:pt>
    <dgm:pt modelId="{E6102FE4-4C09-4858-A219-39CD291D87C7}" type="pres">
      <dgm:prSet presAssocID="{AB431D68-51E2-4EFD-838F-ADB8422AEFE5}" presName="sibTrans" presStyleCnt="0"/>
      <dgm:spPr/>
    </dgm:pt>
    <dgm:pt modelId="{48C7BFD8-CEB1-43F0-9592-DCAF984089AE}" type="pres">
      <dgm:prSet presAssocID="{6E473767-FB80-47C5-B186-41876EBA48E9}" presName="node" presStyleLbl="alignAccFollowNode1" presStyleIdx="4" presStyleCnt="6">
        <dgm:presLayoutVars>
          <dgm:bulletEnabled val="1"/>
        </dgm:presLayoutVars>
      </dgm:prSet>
      <dgm:spPr/>
    </dgm:pt>
    <dgm:pt modelId="{87D81CF8-B2CB-4956-9058-70DDD85A5469}" type="pres">
      <dgm:prSet presAssocID="{47C0B6DE-E5F7-4A38-8E7A-10A03DDB709D}" presName="sibTrans" presStyleCnt="0"/>
      <dgm:spPr/>
    </dgm:pt>
    <dgm:pt modelId="{970C1DD4-CA86-43D4-9BE2-4F0AC37650AB}" type="pres">
      <dgm:prSet presAssocID="{005A0A38-F267-4B02-B0D1-F909A3279CE2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AF43E825-70F7-4804-9574-CADDEAD4EA25}" type="presOf" srcId="{005A0A38-F267-4B02-B0D1-F909A3279CE2}" destId="{970C1DD4-CA86-43D4-9BE2-4F0AC37650AB}" srcOrd="0" destOrd="0" presId="urn:microsoft.com/office/officeart/2005/8/layout/lProcess3"/>
    <dgm:cxn modelId="{BAA8542B-1396-4760-B304-1BA8C4F01EE9}" srcId="{561EB857-20EB-47AD-B956-BCFAC767BCD2}" destId="{005A0A38-F267-4B02-B0D1-F909A3279CE2}" srcOrd="2" destOrd="0" parTransId="{1317672C-5DED-40B3-8DD8-D50BDCBF1CA8}" sibTransId="{91F8E30F-1549-44FC-8769-A27F05767600}"/>
    <dgm:cxn modelId="{66AF0F49-D452-40B9-9920-D376D0B9B932}" type="presOf" srcId="{6E473767-FB80-47C5-B186-41876EBA48E9}" destId="{48C7BFD8-CEB1-43F0-9592-DCAF984089AE}" srcOrd="0" destOrd="0" presId="urn:microsoft.com/office/officeart/2005/8/layout/lProcess3"/>
    <dgm:cxn modelId="{D8B19749-4602-4E1F-AA16-0B20ED182F5F}" type="presOf" srcId="{D8946E71-48C0-4CD6-8CE2-1B39C7583662}" destId="{9900FE8F-23F9-4C3F-976E-219676E4EDE3}" srcOrd="0" destOrd="0" presId="urn:microsoft.com/office/officeart/2005/8/layout/lProcess3"/>
    <dgm:cxn modelId="{C9652377-654A-4C56-BD07-99D3EF7171AC}" type="presOf" srcId="{561EB857-20EB-47AD-B956-BCFAC767BCD2}" destId="{AA1045C7-3905-4FD7-A79B-821DD40FBEB9}" srcOrd="0" destOrd="0" presId="urn:microsoft.com/office/officeart/2005/8/layout/lProcess3"/>
    <dgm:cxn modelId="{B47EA25A-4629-4F33-9DBD-D4CF84AED421}" type="presOf" srcId="{4E7481F6-738E-4DDB-9276-4680EB067400}" destId="{4E5F54CC-A73A-464D-BA90-23DED6878393}" srcOrd="0" destOrd="0" presId="urn:microsoft.com/office/officeart/2005/8/layout/lProcess3"/>
    <dgm:cxn modelId="{719D868B-5AC5-4EE1-8FF6-8B50322EE581}" srcId="{D7B0D932-CE88-4F25-B844-BD21DF100871}" destId="{82CCF774-AEF0-41F4-8121-225DBA9B8D34}" srcOrd="0" destOrd="0" parTransId="{3D99215B-05DE-4909-AA1F-4F886EF50873}" sibTransId="{8CD2DAB7-5091-4453-99F2-1A0D778C5D48}"/>
    <dgm:cxn modelId="{191FAF96-31D8-467A-8F07-5CC25E7376F9}" type="presOf" srcId="{DF015BE7-7E95-4AE4-81B1-C0AEF65C4C75}" destId="{56A5E9C6-9315-42A2-A886-6A579842AF9E}" srcOrd="0" destOrd="0" presId="urn:microsoft.com/office/officeart/2005/8/layout/lProcess3"/>
    <dgm:cxn modelId="{EE02ECA3-1702-428F-8E42-C80758B41C46}" type="presOf" srcId="{D7B0D932-CE88-4F25-B844-BD21DF100871}" destId="{E0DBD598-FF17-465B-BCDA-5E6043F26EFD}" srcOrd="0" destOrd="0" presId="urn:microsoft.com/office/officeart/2005/8/layout/lProcess3"/>
    <dgm:cxn modelId="{34D872B5-292B-49BE-B4FD-D494BB3C5B04}" srcId="{D7B0D932-CE88-4F25-B844-BD21DF100871}" destId="{C7340557-DE41-44D6-BF06-84CCB1C9450B}" srcOrd="2" destOrd="0" parTransId="{2557F20A-8D0C-47E7-85A0-9EC7B90B5401}" sibTransId="{45D3DFDE-5357-4AFC-BCE8-0F3F343134CF}"/>
    <dgm:cxn modelId="{D8E8CFC1-9219-41D4-BC06-883144E39698}" srcId="{561EB857-20EB-47AD-B956-BCFAC767BCD2}" destId="{DF015BE7-7E95-4AE4-81B1-C0AEF65C4C75}" srcOrd="0" destOrd="0" parTransId="{3D94AEC6-7BB3-4B56-B887-D9489C9A1EEF}" sibTransId="{AB431D68-51E2-4EFD-838F-ADB8422AEFE5}"/>
    <dgm:cxn modelId="{E72010C4-E46F-4289-87EE-3289CB2DA20E}" srcId="{D7B0D932-CE88-4F25-B844-BD21DF100871}" destId="{D8946E71-48C0-4CD6-8CE2-1B39C7583662}" srcOrd="1" destOrd="0" parTransId="{2F9C8FE5-AEA8-4513-8A6C-62F1B13559EB}" sibTransId="{38DEAE14-F55A-4292-AFEE-8F100087DB62}"/>
    <dgm:cxn modelId="{EDCE51D2-A0BC-4702-B10E-E18865005D7B}" srcId="{4E7481F6-738E-4DDB-9276-4680EB067400}" destId="{561EB857-20EB-47AD-B956-BCFAC767BCD2}" srcOrd="1" destOrd="0" parTransId="{8B5C3958-8702-4AF9-BE11-74334DE0A837}" sibTransId="{5893A91F-90A5-4232-9183-1AF377520A75}"/>
    <dgm:cxn modelId="{75D7F3D2-4E8E-4F36-B4CF-44843E3265EB}" type="presOf" srcId="{C7340557-DE41-44D6-BF06-84CCB1C9450B}" destId="{9BE8ACD5-7F61-4658-98A1-6893BD105091}" srcOrd="0" destOrd="0" presId="urn:microsoft.com/office/officeart/2005/8/layout/lProcess3"/>
    <dgm:cxn modelId="{D2CF06D9-0454-497C-95AC-E61B9425D2B4}" type="presOf" srcId="{82CCF774-AEF0-41F4-8121-225DBA9B8D34}" destId="{60016DDA-4880-41DB-80FB-579FE64B6E3D}" srcOrd="0" destOrd="0" presId="urn:microsoft.com/office/officeart/2005/8/layout/lProcess3"/>
    <dgm:cxn modelId="{02C2CCE3-B356-4CF5-8A1D-F90ADD1A6B79}" srcId="{4E7481F6-738E-4DDB-9276-4680EB067400}" destId="{D7B0D932-CE88-4F25-B844-BD21DF100871}" srcOrd="0" destOrd="0" parTransId="{F07592F1-C1A7-4040-90AD-0AEEAC6D407F}" sibTransId="{719F0BB6-B056-48BF-8E06-2837AE1CC2AE}"/>
    <dgm:cxn modelId="{077993F9-5B19-4AB3-9E2F-95B6B5019FC2}" srcId="{561EB857-20EB-47AD-B956-BCFAC767BCD2}" destId="{6E473767-FB80-47C5-B186-41876EBA48E9}" srcOrd="1" destOrd="0" parTransId="{DFB3421A-A236-4293-871A-C200B3A5FF6F}" sibTransId="{47C0B6DE-E5F7-4A38-8E7A-10A03DDB709D}"/>
    <dgm:cxn modelId="{6C9ABCC8-35CF-4BF3-801A-52FB19E6E214}" type="presParOf" srcId="{4E5F54CC-A73A-464D-BA90-23DED6878393}" destId="{F06A3725-B15F-4F16-A067-0C2043912625}" srcOrd="0" destOrd="0" presId="urn:microsoft.com/office/officeart/2005/8/layout/lProcess3"/>
    <dgm:cxn modelId="{89FD9A91-DC87-497C-AF5B-64BA5FFB3660}" type="presParOf" srcId="{F06A3725-B15F-4F16-A067-0C2043912625}" destId="{E0DBD598-FF17-465B-BCDA-5E6043F26EFD}" srcOrd="0" destOrd="0" presId="urn:microsoft.com/office/officeart/2005/8/layout/lProcess3"/>
    <dgm:cxn modelId="{F2C537EB-553B-4E6C-B45B-5849F7AA6CFE}" type="presParOf" srcId="{F06A3725-B15F-4F16-A067-0C2043912625}" destId="{6FEA1FD6-2269-46AE-82EE-151A62B66E8A}" srcOrd="1" destOrd="0" presId="urn:microsoft.com/office/officeart/2005/8/layout/lProcess3"/>
    <dgm:cxn modelId="{FA5FEA14-1A4D-4446-A7BF-D9CBF15C080A}" type="presParOf" srcId="{F06A3725-B15F-4F16-A067-0C2043912625}" destId="{60016DDA-4880-41DB-80FB-579FE64B6E3D}" srcOrd="2" destOrd="0" presId="urn:microsoft.com/office/officeart/2005/8/layout/lProcess3"/>
    <dgm:cxn modelId="{53987E80-63D1-454D-8B57-D095A12D4E78}" type="presParOf" srcId="{F06A3725-B15F-4F16-A067-0C2043912625}" destId="{35B4A19A-113C-46B8-9897-657A6BD8FDA5}" srcOrd="3" destOrd="0" presId="urn:microsoft.com/office/officeart/2005/8/layout/lProcess3"/>
    <dgm:cxn modelId="{AFC14593-601C-435A-823D-ADE5105D9D92}" type="presParOf" srcId="{F06A3725-B15F-4F16-A067-0C2043912625}" destId="{9900FE8F-23F9-4C3F-976E-219676E4EDE3}" srcOrd="4" destOrd="0" presId="urn:microsoft.com/office/officeart/2005/8/layout/lProcess3"/>
    <dgm:cxn modelId="{6BE1C73A-425C-4D42-B5D8-89BBC3974E34}" type="presParOf" srcId="{F06A3725-B15F-4F16-A067-0C2043912625}" destId="{87B4FCAD-3A18-4039-83DE-D47F3FC6A6C7}" srcOrd="5" destOrd="0" presId="urn:microsoft.com/office/officeart/2005/8/layout/lProcess3"/>
    <dgm:cxn modelId="{B253C0CD-A020-4704-8127-5963D4BB080A}" type="presParOf" srcId="{F06A3725-B15F-4F16-A067-0C2043912625}" destId="{9BE8ACD5-7F61-4658-98A1-6893BD105091}" srcOrd="6" destOrd="0" presId="urn:microsoft.com/office/officeart/2005/8/layout/lProcess3"/>
    <dgm:cxn modelId="{9D5FF5AB-5AFF-4F07-8048-B59A4596A8AF}" type="presParOf" srcId="{4E5F54CC-A73A-464D-BA90-23DED6878393}" destId="{B02886B8-F4C8-48D0-8E8F-61EDA56A77F0}" srcOrd="1" destOrd="0" presId="urn:microsoft.com/office/officeart/2005/8/layout/lProcess3"/>
    <dgm:cxn modelId="{CCAF41AE-0A3E-49C7-A024-AF4D369E64FF}" type="presParOf" srcId="{4E5F54CC-A73A-464D-BA90-23DED6878393}" destId="{FC09B4C7-1FA5-4A3F-A159-445A40A80ADD}" srcOrd="2" destOrd="0" presId="urn:microsoft.com/office/officeart/2005/8/layout/lProcess3"/>
    <dgm:cxn modelId="{0E14A513-ECCD-40D1-9BCC-8DA676BFEF51}" type="presParOf" srcId="{FC09B4C7-1FA5-4A3F-A159-445A40A80ADD}" destId="{AA1045C7-3905-4FD7-A79B-821DD40FBEB9}" srcOrd="0" destOrd="0" presId="urn:microsoft.com/office/officeart/2005/8/layout/lProcess3"/>
    <dgm:cxn modelId="{1A6817D1-86B4-4AD8-AE59-C737EE3E686D}" type="presParOf" srcId="{FC09B4C7-1FA5-4A3F-A159-445A40A80ADD}" destId="{9E53FDCE-FA2E-45BA-A6E2-A48BA1518A33}" srcOrd="1" destOrd="0" presId="urn:microsoft.com/office/officeart/2005/8/layout/lProcess3"/>
    <dgm:cxn modelId="{3CEA2F03-CAC1-4FC9-8FE3-89E9513177B0}" type="presParOf" srcId="{FC09B4C7-1FA5-4A3F-A159-445A40A80ADD}" destId="{56A5E9C6-9315-42A2-A886-6A579842AF9E}" srcOrd="2" destOrd="0" presId="urn:microsoft.com/office/officeart/2005/8/layout/lProcess3"/>
    <dgm:cxn modelId="{9F506AE6-DB54-467F-B182-FD0295C172C3}" type="presParOf" srcId="{FC09B4C7-1FA5-4A3F-A159-445A40A80ADD}" destId="{E6102FE4-4C09-4858-A219-39CD291D87C7}" srcOrd="3" destOrd="0" presId="urn:microsoft.com/office/officeart/2005/8/layout/lProcess3"/>
    <dgm:cxn modelId="{5564EC13-E2EB-47C5-9B15-4A7D30DF1DBB}" type="presParOf" srcId="{FC09B4C7-1FA5-4A3F-A159-445A40A80ADD}" destId="{48C7BFD8-CEB1-43F0-9592-DCAF984089AE}" srcOrd="4" destOrd="0" presId="urn:microsoft.com/office/officeart/2005/8/layout/lProcess3"/>
    <dgm:cxn modelId="{B732F7DC-0568-4D78-A8D6-2A2CCE534F26}" type="presParOf" srcId="{FC09B4C7-1FA5-4A3F-A159-445A40A80ADD}" destId="{87D81CF8-B2CB-4956-9058-70DDD85A5469}" srcOrd="5" destOrd="0" presId="urn:microsoft.com/office/officeart/2005/8/layout/lProcess3"/>
    <dgm:cxn modelId="{9B06EC65-2FBE-4E49-9D82-0083367EF9E5}" type="presParOf" srcId="{FC09B4C7-1FA5-4A3F-A159-445A40A80ADD}" destId="{970C1DD4-CA86-43D4-9BE2-4F0AC37650A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6B05A9-543C-445E-8C0F-3E55F52196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7C6AAC7-6490-438A-9AE1-ED3AEB70AEDE}">
      <dgm:prSet/>
      <dgm:spPr/>
      <dgm:t>
        <a:bodyPr/>
        <a:lstStyle/>
        <a:p>
          <a:r>
            <a:rPr lang="en-US" dirty="0"/>
            <a:t>Failure to submit PBJ data</a:t>
          </a:r>
        </a:p>
      </dgm:t>
    </dgm:pt>
    <dgm:pt modelId="{005B47E8-60FD-47E5-A75A-472D611CA90D}" type="parTrans" cxnId="{40132F49-B860-4178-ABA2-28BBD301668F}">
      <dgm:prSet/>
      <dgm:spPr/>
      <dgm:t>
        <a:bodyPr/>
        <a:lstStyle/>
        <a:p>
          <a:endParaRPr lang="en-US"/>
        </a:p>
      </dgm:t>
    </dgm:pt>
    <dgm:pt modelId="{7C032A29-9D43-4918-B1F8-485ED951AEAA}" type="sibTrans" cxnId="{40132F49-B860-4178-ABA2-28BBD301668F}">
      <dgm:prSet/>
      <dgm:spPr/>
      <dgm:t>
        <a:bodyPr/>
        <a:lstStyle/>
        <a:p>
          <a:endParaRPr lang="en-US"/>
        </a:p>
      </dgm:t>
    </dgm:pt>
    <dgm:pt modelId="{C2EB1654-7A2C-4404-B436-F0C1482726D7}">
      <dgm:prSet/>
      <dgm:spPr/>
      <dgm:t>
        <a:bodyPr/>
        <a:lstStyle/>
        <a:p>
          <a:r>
            <a:rPr lang="en-US" dirty="0"/>
            <a:t>Selection as a Special Focus Facility</a:t>
          </a:r>
        </a:p>
      </dgm:t>
    </dgm:pt>
    <dgm:pt modelId="{24E0D3D7-B5A1-4451-B5A6-7E2553098A25}" type="parTrans" cxnId="{06DDDB23-EF85-4342-9947-59A92BB0A2AF}">
      <dgm:prSet/>
      <dgm:spPr/>
      <dgm:t>
        <a:bodyPr/>
        <a:lstStyle/>
        <a:p>
          <a:endParaRPr lang="en-US"/>
        </a:p>
      </dgm:t>
    </dgm:pt>
    <dgm:pt modelId="{6DE5A4C7-0407-4260-9B3A-8FE6953B396D}" type="sibTrans" cxnId="{06DDDB23-EF85-4342-9947-59A92BB0A2AF}">
      <dgm:prSet/>
      <dgm:spPr/>
      <dgm:t>
        <a:bodyPr/>
        <a:lstStyle/>
        <a:p>
          <a:endParaRPr lang="en-US"/>
        </a:p>
      </dgm:t>
    </dgm:pt>
    <dgm:pt modelId="{36367812-AC1D-409B-97F7-BB1440A13840}">
      <dgm:prSet/>
      <dgm:spPr/>
      <dgm:t>
        <a:bodyPr/>
        <a:lstStyle/>
        <a:p>
          <a:r>
            <a:rPr lang="en-US" dirty="0"/>
            <a:t>Past 12 months: insufficient staffing pattern or widespread with actual harm</a:t>
          </a:r>
        </a:p>
      </dgm:t>
    </dgm:pt>
    <dgm:pt modelId="{20B91B9D-48EC-4C92-98BC-711243DEE220}" type="parTrans" cxnId="{A63234E7-A299-4FC0-98F7-762E636F9747}">
      <dgm:prSet/>
      <dgm:spPr/>
      <dgm:t>
        <a:bodyPr/>
        <a:lstStyle/>
        <a:p>
          <a:endParaRPr lang="en-US"/>
        </a:p>
      </dgm:t>
    </dgm:pt>
    <dgm:pt modelId="{D6FF1B7B-4F32-4ABF-9F2E-9395F0740504}" type="sibTrans" cxnId="{A63234E7-A299-4FC0-98F7-762E636F9747}">
      <dgm:prSet/>
      <dgm:spPr/>
      <dgm:t>
        <a:bodyPr/>
        <a:lstStyle/>
        <a:p>
          <a:endParaRPr lang="en-US"/>
        </a:p>
      </dgm:t>
    </dgm:pt>
    <dgm:pt modelId="{AAA51371-41F9-4C36-8EA2-82CD2957C26E}">
      <dgm:prSet/>
      <dgm:spPr/>
      <dgm:t>
        <a:bodyPr/>
        <a:lstStyle/>
        <a:p>
          <a:r>
            <a:rPr lang="en-US" dirty="0"/>
            <a:t>Past 12 months: insufficient staffing at immediate jeopardy</a:t>
          </a:r>
        </a:p>
      </dgm:t>
    </dgm:pt>
    <dgm:pt modelId="{3DC77C0E-C1A6-455F-B605-4C5597B0B10F}" type="parTrans" cxnId="{FE8496A1-EDFD-49BF-B82A-B671AEFAEABF}">
      <dgm:prSet/>
      <dgm:spPr/>
      <dgm:t>
        <a:bodyPr/>
        <a:lstStyle/>
        <a:p>
          <a:endParaRPr lang="en-US"/>
        </a:p>
      </dgm:t>
    </dgm:pt>
    <dgm:pt modelId="{F4E5E074-99BF-467D-A91C-8E8F54E25B9A}" type="sibTrans" cxnId="{FE8496A1-EDFD-49BF-B82A-B671AEFAEABF}">
      <dgm:prSet/>
      <dgm:spPr/>
      <dgm:t>
        <a:bodyPr/>
        <a:lstStyle/>
        <a:p>
          <a:endParaRPr lang="en-US"/>
        </a:p>
      </dgm:t>
    </dgm:pt>
    <dgm:pt modelId="{A1F71D52-A570-472E-B7C4-A9F97A6E05E3}" type="pres">
      <dgm:prSet presAssocID="{486B05A9-543C-445E-8C0F-3E55F52196A3}" presName="root" presStyleCnt="0">
        <dgm:presLayoutVars>
          <dgm:dir/>
          <dgm:resizeHandles val="exact"/>
        </dgm:presLayoutVars>
      </dgm:prSet>
      <dgm:spPr/>
    </dgm:pt>
    <dgm:pt modelId="{D9531064-C937-4F25-A01C-43511177D264}" type="pres">
      <dgm:prSet presAssocID="{37C6AAC7-6490-438A-9AE1-ED3AEB70AEDE}" presName="compNode" presStyleCnt="0"/>
      <dgm:spPr/>
    </dgm:pt>
    <dgm:pt modelId="{31E38D3D-85C5-41E9-94F1-49DF5D7C1BE4}" type="pres">
      <dgm:prSet presAssocID="{37C6AAC7-6490-438A-9AE1-ED3AEB70AEDE}" presName="bgRect" presStyleLbl="bgShp" presStyleIdx="0" presStyleCnt="4"/>
      <dgm:spPr/>
    </dgm:pt>
    <dgm:pt modelId="{DA3523B4-3093-44FB-A203-D7E1D97431B6}" type="pres">
      <dgm:prSet presAssocID="{37C6AAC7-6490-438A-9AE1-ED3AEB70AED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 outline"/>
        </a:ext>
      </dgm:extLst>
    </dgm:pt>
    <dgm:pt modelId="{00EFD47B-0090-467B-B0D6-AB092EE05D18}" type="pres">
      <dgm:prSet presAssocID="{37C6AAC7-6490-438A-9AE1-ED3AEB70AEDE}" presName="spaceRect" presStyleCnt="0"/>
      <dgm:spPr/>
    </dgm:pt>
    <dgm:pt modelId="{D1B10A11-6DA5-4414-8BA5-AA5C02899518}" type="pres">
      <dgm:prSet presAssocID="{37C6AAC7-6490-438A-9AE1-ED3AEB70AEDE}" presName="parTx" presStyleLbl="revTx" presStyleIdx="0" presStyleCnt="4">
        <dgm:presLayoutVars>
          <dgm:chMax val="0"/>
          <dgm:chPref val="0"/>
        </dgm:presLayoutVars>
      </dgm:prSet>
      <dgm:spPr/>
    </dgm:pt>
    <dgm:pt modelId="{22331C2D-EFB9-491C-9CFB-B30CD48AE1DE}" type="pres">
      <dgm:prSet presAssocID="{7C032A29-9D43-4918-B1F8-485ED951AEAA}" presName="sibTrans" presStyleCnt="0"/>
      <dgm:spPr/>
    </dgm:pt>
    <dgm:pt modelId="{C72ACB43-9C94-479D-8C13-5ECB4E30B88E}" type="pres">
      <dgm:prSet presAssocID="{C2EB1654-7A2C-4404-B436-F0C1482726D7}" presName="compNode" presStyleCnt="0"/>
      <dgm:spPr/>
    </dgm:pt>
    <dgm:pt modelId="{1A4A68A9-B99E-4BC2-B3AC-2A402BCDAF10}" type="pres">
      <dgm:prSet presAssocID="{C2EB1654-7A2C-4404-B436-F0C1482726D7}" presName="bgRect" presStyleLbl="bgShp" presStyleIdx="1" presStyleCnt="4"/>
      <dgm:spPr/>
    </dgm:pt>
    <dgm:pt modelId="{6A0CC1E0-2516-4263-883A-5A1AE29CF763}" type="pres">
      <dgm:prSet presAssocID="{C2EB1654-7A2C-4404-B436-F0C1482726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 outline"/>
        </a:ext>
      </dgm:extLst>
    </dgm:pt>
    <dgm:pt modelId="{29D93CE9-C4F9-4369-89A2-41CDADAA1AD7}" type="pres">
      <dgm:prSet presAssocID="{C2EB1654-7A2C-4404-B436-F0C1482726D7}" presName="spaceRect" presStyleCnt="0"/>
      <dgm:spPr/>
    </dgm:pt>
    <dgm:pt modelId="{E6BBCEE9-8367-4D6C-A506-D4B045898B15}" type="pres">
      <dgm:prSet presAssocID="{C2EB1654-7A2C-4404-B436-F0C1482726D7}" presName="parTx" presStyleLbl="revTx" presStyleIdx="1" presStyleCnt="4">
        <dgm:presLayoutVars>
          <dgm:chMax val="0"/>
          <dgm:chPref val="0"/>
        </dgm:presLayoutVars>
      </dgm:prSet>
      <dgm:spPr/>
    </dgm:pt>
    <dgm:pt modelId="{5FA7E82F-8042-44FC-A421-E6A3E1122F65}" type="pres">
      <dgm:prSet presAssocID="{6DE5A4C7-0407-4260-9B3A-8FE6953B396D}" presName="sibTrans" presStyleCnt="0"/>
      <dgm:spPr/>
    </dgm:pt>
    <dgm:pt modelId="{D506E80F-6EC7-4BD4-A473-474BCD2229D4}" type="pres">
      <dgm:prSet presAssocID="{36367812-AC1D-409B-97F7-BB1440A13840}" presName="compNode" presStyleCnt="0"/>
      <dgm:spPr/>
    </dgm:pt>
    <dgm:pt modelId="{4076D43F-6B7F-4EB9-ADF2-F46C3FC0D3E2}" type="pres">
      <dgm:prSet presAssocID="{36367812-AC1D-409B-97F7-BB1440A13840}" presName="bgRect" presStyleLbl="bgShp" presStyleIdx="2" presStyleCnt="4"/>
      <dgm:spPr/>
    </dgm:pt>
    <dgm:pt modelId="{29FB456D-0D87-4F53-9344-A5E8D82F6A2B}" type="pres">
      <dgm:prSet presAssocID="{36367812-AC1D-409B-97F7-BB1440A1384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hesive Bandage outline"/>
        </a:ext>
      </dgm:extLst>
    </dgm:pt>
    <dgm:pt modelId="{A7E2ECB0-4EFA-4ADD-BC3C-47D02D8FA6CF}" type="pres">
      <dgm:prSet presAssocID="{36367812-AC1D-409B-97F7-BB1440A13840}" presName="spaceRect" presStyleCnt="0"/>
      <dgm:spPr/>
    </dgm:pt>
    <dgm:pt modelId="{E7FD1524-60A7-43FD-A5C4-8827E398BF74}" type="pres">
      <dgm:prSet presAssocID="{36367812-AC1D-409B-97F7-BB1440A13840}" presName="parTx" presStyleLbl="revTx" presStyleIdx="2" presStyleCnt="4">
        <dgm:presLayoutVars>
          <dgm:chMax val="0"/>
          <dgm:chPref val="0"/>
        </dgm:presLayoutVars>
      </dgm:prSet>
      <dgm:spPr/>
    </dgm:pt>
    <dgm:pt modelId="{22D00014-2C72-4B9A-A1E7-DADE24156C60}" type="pres">
      <dgm:prSet presAssocID="{D6FF1B7B-4F32-4ABF-9F2E-9395F0740504}" presName="sibTrans" presStyleCnt="0"/>
      <dgm:spPr/>
    </dgm:pt>
    <dgm:pt modelId="{503E67CE-15E8-4ED1-A37A-C75F8A152D65}" type="pres">
      <dgm:prSet presAssocID="{AAA51371-41F9-4C36-8EA2-82CD2957C26E}" presName="compNode" presStyleCnt="0"/>
      <dgm:spPr/>
    </dgm:pt>
    <dgm:pt modelId="{02E17385-917E-4575-97FB-0A6FD8642774}" type="pres">
      <dgm:prSet presAssocID="{AAA51371-41F9-4C36-8EA2-82CD2957C26E}" presName="bgRect" presStyleLbl="bgShp" presStyleIdx="3" presStyleCnt="4"/>
      <dgm:spPr/>
    </dgm:pt>
    <dgm:pt modelId="{3871C43F-71BB-4415-8D3A-7A2DA3260A43}" type="pres">
      <dgm:prSet presAssocID="{AAA51371-41F9-4C36-8EA2-82CD2957C26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 outline"/>
        </a:ext>
      </dgm:extLst>
    </dgm:pt>
    <dgm:pt modelId="{2BF22E62-B55A-4E93-BAD0-870C2B554D91}" type="pres">
      <dgm:prSet presAssocID="{AAA51371-41F9-4C36-8EA2-82CD2957C26E}" presName="spaceRect" presStyleCnt="0"/>
      <dgm:spPr/>
    </dgm:pt>
    <dgm:pt modelId="{D59E8EC1-F2E3-495F-81C8-F8F1B6A54BEA}" type="pres">
      <dgm:prSet presAssocID="{AAA51371-41F9-4C36-8EA2-82CD2957C26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6DDDB23-EF85-4342-9947-59A92BB0A2AF}" srcId="{486B05A9-543C-445E-8C0F-3E55F52196A3}" destId="{C2EB1654-7A2C-4404-B436-F0C1482726D7}" srcOrd="1" destOrd="0" parTransId="{24E0D3D7-B5A1-4451-B5A6-7E2553098A25}" sibTransId="{6DE5A4C7-0407-4260-9B3A-8FE6953B396D}"/>
    <dgm:cxn modelId="{9D56373F-1D45-4430-9891-E9F878B24329}" type="presOf" srcId="{AAA51371-41F9-4C36-8EA2-82CD2957C26E}" destId="{D59E8EC1-F2E3-495F-81C8-F8F1B6A54BEA}" srcOrd="0" destOrd="0" presId="urn:microsoft.com/office/officeart/2018/2/layout/IconVerticalSolidList"/>
    <dgm:cxn modelId="{40132F49-B860-4178-ABA2-28BBD301668F}" srcId="{486B05A9-543C-445E-8C0F-3E55F52196A3}" destId="{37C6AAC7-6490-438A-9AE1-ED3AEB70AEDE}" srcOrd="0" destOrd="0" parTransId="{005B47E8-60FD-47E5-A75A-472D611CA90D}" sibTransId="{7C032A29-9D43-4918-B1F8-485ED951AEAA}"/>
    <dgm:cxn modelId="{47C55297-F9E2-4D0C-B7CE-FE06D5828D33}" type="presOf" srcId="{486B05A9-543C-445E-8C0F-3E55F52196A3}" destId="{A1F71D52-A570-472E-B7C4-A9F97A6E05E3}" srcOrd="0" destOrd="0" presId="urn:microsoft.com/office/officeart/2018/2/layout/IconVerticalSolidList"/>
    <dgm:cxn modelId="{FE8496A1-EDFD-49BF-B82A-B671AEFAEABF}" srcId="{486B05A9-543C-445E-8C0F-3E55F52196A3}" destId="{AAA51371-41F9-4C36-8EA2-82CD2957C26E}" srcOrd="3" destOrd="0" parTransId="{3DC77C0E-C1A6-455F-B605-4C5597B0B10F}" sibTransId="{F4E5E074-99BF-467D-A91C-8E8F54E25B9A}"/>
    <dgm:cxn modelId="{22753DA5-3A29-46E0-9CC6-36FAB47D180F}" type="presOf" srcId="{36367812-AC1D-409B-97F7-BB1440A13840}" destId="{E7FD1524-60A7-43FD-A5C4-8827E398BF74}" srcOrd="0" destOrd="0" presId="urn:microsoft.com/office/officeart/2018/2/layout/IconVerticalSolidList"/>
    <dgm:cxn modelId="{405017DE-C113-45E7-93D3-526378EFB65B}" type="presOf" srcId="{37C6AAC7-6490-438A-9AE1-ED3AEB70AEDE}" destId="{D1B10A11-6DA5-4414-8BA5-AA5C02899518}" srcOrd="0" destOrd="0" presId="urn:microsoft.com/office/officeart/2018/2/layout/IconVerticalSolidList"/>
    <dgm:cxn modelId="{6D0015E7-B9AB-4F42-BEE1-5D8133AF8A61}" type="presOf" srcId="{C2EB1654-7A2C-4404-B436-F0C1482726D7}" destId="{E6BBCEE9-8367-4D6C-A506-D4B045898B15}" srcOrd="0" destOrd="0" presId="urn:microsoft.com/office/officeart/2018/2/layout/IconVerticalSolidList"/>
    <dgm:cxn modelId="{A63234E7-A299-4FC0-98F7-762E636F9747}" srcId="{486B05A9-543C-445E-8C0F-3E55F52196A3}" destId="{36367812-AC1D-409B-97F7-BB1440A13840}" srcOrd="2" destOrd="0" parTransId="{20B91B9D-48EC-4C92-98BC-711243DEE220}" sibTransId="{D6FF1B7B-4F32-4ABF-9F2E-9395F0740504}"/>
    <dgm:cxn modelId="{59422897-03A9-4863-9BCC-A5EEBCF17CB0}" type="presParOf" srcId="{A1F71D52-A570-472E-B7C4-A9F97A6E05E3}" destId="{D9531064-C937-4F25-A01C-43511177D264}" srcOrd="0" destOrd="0" presId="urn:microsoft.com/office/officeart/2018/2/layout/IconVerticalSolidList"/>
    <dgm:cxn modelId="{505FEBCF-2C2A-4AF5-A18B-3C3DE963026B}" type="presParOf" srcId="{D9531064-C937-4F25-A01C-43511177D264}" destId="{31E38D3D-85C5-41E9-94F1-49DF5D7C1BE4}" srcOrd="0" destOrd="0" presId="urn:microsoft.com/office/officeart/2018/2/layout/IconVerticalSolidList"/>
    <dgm:cxn modelId="{2BB1B8BE-F485-4E1D-92D2-B3EA48799724}" type="presParOf" srcId="{D9531064-C937-4F25-A01C-43511177D264}" destId="{DA3523B4-3093-44FB-A203-D7E1D97431B6}" srcOrd="1" destOrd="0" presId="urn:microsoft.com/office/officeart/2018/2/layout/IconVerticalSolidList"/>
    <dgm:cxn modelId="{CEEDCDCB-240D-40B0-B723-6ADB9B30107E}" type="presParOf" srcId="{D9531064-C937-4F25-A01C-43511177D264}" destId="{00EFD47B-0090-467B-B0D6-AB092EE05D18}" srcOrd="2" destOrd="0" presId="urn:microsoft.com/office/officeart/2018/2/layout/IconVerticalSolidList"/>
    <dgm:cxn modelId="{C5EF9BD5-6E40-4953-BA34-DF7343875179}" type="presParOf" srcId="{D9531064-C937-4F25-A01C-43511177D264}" destId="{D1B10A11-6DA5-4414-8BA5-AA5C02899518}" srcOrd="3" destOrd="0" presId="urn:microsoft.com/office/officeart/2018/2/layout/IconVerticalSolidList"/>
    <dgm:cxn modelId="{A10C94EA-BEDE-4013-AD72-276F9DCEDB68}" type="presParOf" srcId="{A1F71D52-A570-472E-B7C4-A9F97A6E05E3}" destId="{22331C2D-EFB9-491C-9CFB-B30CD48AE1DE}" srcOrd="1" destOrd="0" presId="urn:microsoft.com/office/officeart/2018/2/layout/IconVerticalSolidList"/>
    <dgm:cxn modelId="{0A97BE8A-09F3-42FA-A11F-AC3D7F5E9BB5}" type="presParOf" srcId="{A1F71D52-A570-472E-B7C4-A9F97A6E05E3}" destId="{C72ACB43-9C94-479D-8C13-5ECB4E30B88E}" srcOrd="2" destOrd="0" presId="urn:microsoft.com/office/officeart/2018/2/layout/IconVerticalSolidList"/>
    <dgm:cxn modelId="{37B05D49-9898-451F-959C-5304E00436AE}" type="presParOf" srcId="{C72ACB43-9C94-479D-8C13-5ECB4E30B88E}" destId="{1A4A68A9-B99E-4BC2-B3AC-2A402BCDAF10}" srcOrd="0" destOrd="0" presId="urn:microsoft.com/office/officeart/2018/2/layout/IconVerticalSolidList"/>
    <dgm:cxn modelId="{DA95ACD0-7BB4-4F8A-AFF9-A87DBC5FE7E8}" type="presParOf" srcId="{C72ACB43-9C94-479D-8C13-5ECB4E30B88E}" destId="{6A0CC1E0-2516-4263-883A-5A1AE29CF763}" srcOrd="1" destOrd="0" presId="urn:microsoft.com/office/officeart/2018/2/layout/IconVerticalSolidList"/>
    <dgm:cxn modelId="{4F57F472-037B-4CBC-9783-C2671B0AC4A0}" type="presParOf" srcId="{C72ACB43-9C94-479D-8C13-5ECB4E30B88E}" destId="{29D93CE9-C4F9-4369-89A2-41CDADAA1AD7}" srcOrd="2" destOrd="0" presId="urn:microsoft.com/office/officeart/2018/2/layout/IconVerticalSolidList"/>
    <dgm:cxn modelId="{33FB1387-5275-456D-B704-2372FA744BB6}" type="presParOf" srcId="{C72ACB43-9C94-479D-8C13-5ECB4E30B88E}" destId="{E6BBCEE9-8367-4D6C-A506-D4B045898B15}" srcOrd="3" destOrd="0" presId="urn:microsoft.com/office/officeart/2018/2/layout/IconVerticalSolidList"/>
    <dgm:cxn modelId="{3FAC0B5F-A33B-44AE-8817-266902477096}" type="presParOf" srcId="{A1F71D52-A570-472E-B7C4-A9F97A6E05E3}" destId="{5FA7E82F-8042-44FC-A421-E6A3E1122F65}" srcOrd="3" destOrd="0" presId="urn:microsoft.com/office/officeart/2018/2/layout/IconVerticalSolidList"/>
    <dgm:cxn modelId="{2D1E7433-49B0-4882-92FC-F5D189C6CC1F}" type="presParOf" srcId="{A1F71D52-A570-472E-B7C4-A9F97A6E05E3}" destId="{D506E80F-6EC7-4BD4-A473-474BCD2229D4}" srcOrd="4" destOrd="0" presId="urn:microsoft.com/office/officeart/2018/2/layout/IconVerticalSolidList"/>
    <dgm:cxn modelId="{F4745C59-92DE-4585-9AFA-BFA8C6624EFC}" type="presParOf" srcId="{D506E80F-6EC7-4BD4-A473-474BCD2229D4}" destId="{4076D43F-6B7F-4EB9-ADF2-F46C3FC0D3E2}" srcOrd="0" destOrd="0" presId="urn:microsoft.com/office/officeart/2018/2/layout/IconVerticalSolidList"/>
    <dgm:cxn modelId="{6172C439-4BD1-44A8-8245-F6ACAFED9A29}" type="presParOf" srcId="{D506E80F-6EC7-4BD4-A473-474BCD2229D4}" destId="{29FB456D-0D87-4F53-9344-A5E8D82F6A2B}" srcOrd="1" destOrd="0" presId="urn:microsoft.com/office/officeart/2018/2/layout/IconVerticalSolidList"/>
    <dgm:cxn modelId="{72609E2F-2C24-4938-9749-A9F7F92D817E}" type="presParOf" srcId="{D506E80F-6EC7-4BD4-A473-474BCD2229D4}" destId="{A7E2ECB0-4EFA-4ADD-BC3C-47D02D8FA6CF}" srcOrd="2" destOrd="0" presId="urn:microsoft.com/office/officeart/2018/2/layout/IconVerticalSolidList"/>
    <dgm:cxn modelId="{D9D55D80-F60D-4499-ACF8-923D042DEAB9}" type="presParOf" srcId="{D506E80F-6EC7-4BD4-A473-474BCD2229D4}" destId="{E7FD1524-60A7-43FD-A5C4-8827E398BF74}" srcOrd="3" destOrd="0" presId="urn:microsoft.com/office/officeart/2018/2/layout/IconVerticalSolidList"/>
    <dgm:cxn modelId="{09B0B192-B2C3-4957-BA54-59C1F99BABC0}" type="presParOf" srcId="{A1F71D52-A570-472E-B7C4-A9F97A6E05E3}" destId="{22D00014-2C72-4B9A-A1E7-DADE24156C60}" srcOrd="5" destOrd="0" presId="urn:microsoft.com/office/officeart/2018/2/layout/IconVerticalSolidList"/>
    <dgm:cxn modelId="{36C9BF00-01C2-4284-A1A2-4E4D14139915}" type="presParOf" srcId="{A1F71D52-A570-472E-B7C4-A9F97A6E05E3}" destId="{503E67CE-15E8-4ED1-A37A-C75F8A152D65}" srcOrd="6" destOrd="0" presId="urn:microsoft.com/office/officeart/2018/2/layout/IconVerticalSolidList"/>
    <dgm:cxn modelId="{E44640EF-1F20-4021-9CFB-982128EADB7D}" type="presParOf" srcId="{503E67CE-15E8-4ED1-A37A-C75F8A152D65}" destId="{02E17385-917E-4575-97FB-0A6FD8642774}" srcOrd="0" destOrd="0" presId="urn:microsoft.com/office/officeart/2018/2/layout/IconVerticalSolidList"/>
    <dgm:cxn modelId="{66803B7C-8471-42F0-ACDD-1F5FA6E17380}" type="presParOf" srcId="{503E67CE-15E8-4ED1-A37A-C75F8A152D65}" destId="{3871C43F-71BB-4415-8D3A-7A2DA3260A43}" srcOrd="1" destOrd="0" presId="urn:microsoft.com/office/officeart/2018/2/layout/IconVerticalSolidList"/>
    <dgm:cxn modelId="{F6FAE932-934E-434B-9302-242A29477266}" type="presParOf" srcId="{503E67CE-15E8-4ED1-A37A-C75F8A152D65}" destId="{2BF22E62-B55A-4E93-BAD0-870C2B554D91}" srcOrd="2" destOrd="0" presId="urn:microsoft.com/office/officeart/2018/2/layout/IconVerticalSolidList"/>
    <dgm:cxn modelId="{F62B9A68-225C-44C9-BE67-EB2B8A426CD6}" type="presParOf" srcId="{503E67CE-15E8-4ED1-A37A-C75F8A152D65}" destId="{D59E8EC1-F2E3-495F-81C8-F8F1B6A54B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1B18A2-0681-4F90-B65A-65C5EEE498C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2A3A87-067C-460D-AF32-830552FEEA84}">
      <dgm:prSet phldrT="[Text]" custT="1"/>
      <dgm:spPr/>
      <dgm:t>
        <a:bodyPr/>
        <a:lstStyle/>
        <a:p>
          <a:r>
            <a:rPr lang="en-US" sz="4000" dirty="0"/>
            <a:t>What</a:t>
          </a:r>
        </a:p>
      </dgm:t>
    </dgm:pt>
    <dgm:pt modelId="{DC5F4945-63FD-469B-8B9D-52A3C522C27D}" type="parTrans" cxnId="{61A50852-DA30-48C5-B98E-3F897BA81FDA}">
      <dgm:prSet/>
      <dgm:spPr/>
      <dgm:t>
        <a:bodyPr/>
        <a:lstStyle/>
        <a:p>
          <a:endParaRPr lang="en-US"/>
        </a:p>
      </dgm:t>
    </dgm:pt>
    <dgm:pt modelId="{172BCCAC-2A40-47C1-9349-93F7542345C2}" type="sibTrans" cxnId="{61A50852-DA30-48C5-B98E-3F897BA81FDA}">
      <dgm:prSet/>
      <dgm:spPr/>
      <dgm:t>
        <a:bodyPr/>
        <a:lstStyle/>
        <a:p>
          <a:endParaRPr lang="en-US"/>
        </a:p>
      </dgm:t>
    </dgm:pt>
    <dgm:pt modelId="{E796CC21-761A-4811-8714-E421D10255FB}">
      <dgm:prSet phldrT="[Text]"/>
      <dgm:spPr/>
      <dgm:t>
        <a:bodyPr/>
        <a:lstStyle/>
        <a:p>
          <a:r>
            <a:rPr lang="en-US" dirty="0"/>
            <a:t>Gown</a:t>
          </a:r>
        </a:p>
      </dgm:t>
    </dgm:pt>
    <dgm:pt modelId="{DCCCA903-9BCC-4949-8121-4FB426D5C0CB}" type="parTrans" cxnId="{5C3257B7-517A-4C44-807A-49EE8C5218E3}">
      <dgm:prSet/>
      <dgm:spPr/>
      <dgm:t>
        <a:bodyPr/>
        <a:lstStyle/>
        <a:p>
          <a:endParaRPr lang="en-US"/>
        </a:p>
      </dgm:t>
    </dgm:pt>
    <dgm:pt modelId="{3195FDC6-9164-45A1-BC58-298D8C082A79}" type="sibTrans" cxnId="{5C3257B7-517A-4C44-807A-49EE8C5218E3}">
      <dgm:prSet/>
      <dgm:spPr/>
      <dgm:t>
        <a:bodyPr/>
        <a:lstStyle/>
        <a:p>
          <a:endParaRPr lang="en-US"/>
        </a:p>
      </dgm:t>
    </dgm:pt>
    <dgm:pt modelId="{1201DD50-1065-4540-A242-38B3322E8608}">
      <dgm:prSet phldrT="[Text]"/>
      <dgm:spPr/>
      <dgm:t>
        <a:bodyPr/>
        <a:lstStyle/>
        <a:p>
          <a:r>
            <a:rPr lang="en-US" dirty="0"/>
            <a:t>Gloves</a:t>
          </a:r>
        </a:p>
      </dgm:t>
    </dgm:pt>
    <dgm:pt modelId="{054929C7-B5EB-40C0-9322-84333E456985}" type="parTrans" cxnId="{6768A9CC-D6BB-451E-8FE7-4BB3AA809144}">
      <dgm:prSet/>
      <dgm:spPr/>
      <dgm:t>
        <a:bodyPr/>
        <a:lstStyle/>
        <a:p>
          <a:endParaRPr lang="en-US"/>
        </a:p>
      </dgm:t>
    </dgm:pt>
    <dgm:pt modelId="{F45DB172-3659-495C-B2F3-080DB0625A9F}" type="sibTrans" cxnId="{6768A9CC-D6BB-451E-8FE7-4BB3AA809144}">
      <dgm:prSet/>
      <dgm:spPr/>
      <dgm:t>
        <a:bodyPr/>
        <a:lstStyle/>
        <a:p>
          <a:endParaRPr lang="en-US"/>
        </a:p>
      </dgm:t>
    </dgm:pt>
    <dgm:pt modelId="{F78DBA3F-7183-44C9-873E-683434CB33CC}">
      <dgm:prSet phldrT="[Text]" custT="1"/>
      <dgm:spPr/>
      <dgm:t>
        <a:bodyPr/>
        <a:lstStyle/>
        <a:p>
          <a:r>
            <a:rPr lang="en-US" sz="4000" dirty="0"/>
            <a:t>For Whom</a:t>
          </a:r>
        </a:p>
      </dgm:t>
    </dgm:pt>
    <dgm:pt modelId="{AF86A788-61C5-40A3-A527-C6EB6F817A4B}" type="parTrans" cxnId="{A0D48F4F-71E0-479C-B068-AAA397E2C134}">
      <dgm:prSet/>
      <dgm:spPr/>
      <dgm:t>
        <a:bodyPr/>
        <a:lstStyle/>
        <a:p>
          <a:endParaRPr lang="en-US"/>
        </a:p>
      </dgm:t>
    </dgm:pt>
    <dgm:pt modelId="{7EFF340E-78CE-40F2-AD60-4819C3681294}" type="sibTrans" cxnId="{A0D48F4F-71E0-479C-B068-AAA397E2C134}">
      <dgm:prSet/>
      <dgm:spPr/>
      <dgm:t>
        <a:bodyPr/>
        <a:lstStyle/>
        <a:p>
          <a:endParaRPr lang="en-US"/>
        </a:p>
      </dgm:t>
    </dgm:pt>
    <dgm:pt modelId="{192251A9-5C95-4C94-9FE4-E1A492FB2B0D}">
      <dgm:prSet phldrT="[Text]"/>
      <dgm:spPr/>
      <dgm:t>
        <a:bodyPr/>
        <a:lstStyle/>
        <a:p>
          <a:r>
            <a:rPr lang="en-US" dirty="0"/>
            <a:t>Chronic wounds</a:t>
          </a:r>
        </a:p>
      </dgm:t>
    </dgm:pt>
    <dgm:pt modelId="{D7E10D01-525D-40DE-9D99-DBC83C52C8F5}" type="parTrans" cxnId="{BA957041-EBE0-460C-B853-B89711DC1809}">
      <dgm:prSet/>
      <dgm:spPr/>
      <dgm:t>
        <a:bodyPr/>
        <a:lstStyle/>
        <a:p>
          <a:endParaRPr lang="en-US"/>
        </a:p>
      </dgm:t>
    </dgm:pt>
    <dgm:pt modelId="{E65F1A9B-5C12-461F-A38F-691566002F68}" type="sibTrans" cxnId="{BA957041-EBE0-460C-B853-B89711DC1809}">
      <dgm:prSet/>
      <dgm:spPr/>
      <dgm:t>
        <a:bodyPr/>
        <a:lstStyle/>
        <a:p>
          <a:endParaRPr lang="en-US"/>
        </a:p>
      </dgm:t>
    </dgm:pt>
    <dgm:pt modelId="{34180CDE-A081-4066-B7BF-DAB2CC11A966}">
      <dgm:prSet phldrT="[Text]"/>
      <dgm:spPr/>
      <dgm:t>
        <a:bodyPr/>
        <a:lstStyle/>
        <a:p>
          <a:r>
            <a:rPr lang="en-US" dirty="0"/>
            <a:t>In-dwelling medical devices</a:t>
          </a:r>
        </a:p>
      </dgm:t>
    </dgm:pt>
    <dgm:pt modelId="{D512F3F3-642A-4DFC-8DD5-F62C50E634BE}" type="parTrans" cxnId="{4ED3AA13-CA58-4547-B30E-AD216106A184}">
      <dgm:prSet/>
      <dgm:spPr/>
      <dgm:t>
        <a:bodyPr/>
        <a:lstStyle/>
        <a:p>
          <a:endParaRPr lang="en-US"/>
        </a:p>
      </dgm:t>
    </dgm:pt>
    <dgm:pt modelId="{F4E5568A-D400-47D3-A358-B68148F010FA}" type="sibTrans" cxnId="{4ED3AA13-CA58-4547-B30E-AD216106A184}">
      <dgm:prSet/>
      <dgm:spPr/>
      <dgm:t>
        <a:bodyPr/>
        <a:lstStyle/>
        <a:p>
          <a:endParaRPr lang="en-US"/>
        </a:p>
      </dgm:t>
    </dgm:pt>
    <dgm:pt modelId="{38946C0A-8D54-47F8-A8F6-26FD54EA9957}">
      <dgm:prSet phldrT="[Text]" custT="1"/>
      <dgm:spPr/>
      <dgm:t>
        <a:bodyPr/>
        <a:lstStyle/>
        <a:p>
          <a:r>
            <a:rPr lang="en-US" sz="4000" dirty="0"/>
            <a:t>When</a:t>
          </a:r>
        </a:p>
      </dgm:t>
    </dgm:pt>
    <dgm:pt modelId="{31120BF6-3CE8-4AAC-809C-D3F89559E2CD}" type="parTrans" cxnId="{9064B7F0-5B74-46BE-A553-64C8DBC4F493}">
      <dgm:prSet/>
      <dgm:spPr/>
      <dgm:t>
        <a:bodyPr/>
        <a:lstStyle/>
        <a:p>
          <a:endParaRPr lang="en-US"/>
        </a:p>
      </dgm:t>
    </dgm:pt>
    <dgm:pt modelId="{A7A03311-567B-4A75-B4C5-579E2B13BD40}" type="sibTrans" cxnId="{9064B7F0-5B74-46BE-A553-64C8DBC4F493}">
      <dgm:prSet/>
      <dgm:spPr/>
      <dgm:t>
        <a:bodyPr/>
        <a:lstStyle/>
        <a:p>
          <a:endParaRPr lang="en-US"/>
        </a:p>
      </dgm:t>
    </dgm:pt>
    <dgm:pt modelId="{E16DCEF5-7C36-4F40-A977-424E1CE5D46D}">
      <dgm:prSet phldrT="[Text]"/>
      <dgm:spPr/>
      <dgm:t>
        <a:bodyPr/>
        <a:lstStyle/>
        <a:p>
          <a:r>
            <a:rPr lang="en-US" dirty="0"/>
            <a:t>High-contact care activities</a:t>
          </a:r>
        </a:p>
      </dgm:t>
    </dgm:pt>
    <dgm:pt modelId="{18CB681F-99F5-4F81-A00B-A066E1F89AC7}" type="parTrans" cxnId="{B61EE736-EE0C-4937-B890-E0D4822BEFC5}">
      <dgm:prSet/>
      <dgm:spPr/>
      <dgm:t>
        <a:bodyPr/>
        <a:lstStyle/>
        <a:p>
          <a:endParaRPr lang="en-US"/>
        </a:p>
      </dgm:t>
    </dgm:pt>
    <dgm:pt modelId="{C0C05E78-E055-44FC-ABEC-48B27D5E7353}" type="sibTrans" cxnId="{B61EE736-EE0C-4937-B890-E0D4822BEFC5}">
      <dgm:prSet/>
      <dgm:spPr/>
      <dgm:t>
        <a:bodyPr/>
        <a:lstStyle/>
        <a:p>
          <a:endParaRPr lang="en-US"/>
        </a:p>
      </dgm:t>
    </dgm:pt>
    <dgm:pt modelId="{14BBDDD8-8416-403C-98D3-D2611C258E65}">
      <dgm:prSet phldrT="[Text]"/>
      <dgm:spPr/>
      <dgm:t>
        <a:bodyPr/>
        <a:lstStyle/>
        <a:p>
          <a:r>
            <a:rPr lang="en-US" dirty="0"/>
            <a:t>When contact precautions are not indicated</a:t>
          </a:r>
        </a:p>
      </dgm:t>
    </dgm:pt>
    <dgm:pt modelId="{60F6CA04-AC7A-421D-8C7C-AA767A464981}" type="parTrans" cxnId="{1D769576-40F9-4F32-85FE-1CDEEF24DEF6}">
      <dgm:prSet/>
      <dgm:spPr/>
      <dgm:t>
        <a:bodyPr/>
        <a:lstStyle/>
        <a:p>
          <a:endParaRPr lang="en-US"/>
        </a:p>
      </dgm:t>
    </dgm:pt>
    <dgm:pt modelId="{0A0EEE5A-2EBC-4B0D-A4FD-8C8D6BDF2515}" type="sibTrans" cxnId="{1D769576-40F9-4F32-85FE-1CDEEF24DEF6}">
      <dgm:prSet/>
      <dgm:spPr/>
      <dgm:t>
        <a:bodyPr/>
        <a:lstStyle/>
        <a:p>
          <a:endParaRPr lang="en-US"/>
        </a:p>
      </dgm:t>
    </dgm:pt>
    <dgm:pt modelId="{D14B8A55-3101-4541-AB74-C38126D6E748}">
      <dgm:prSet custT="1"/>
      <dgm:spPr/>
      <dgm:t>
        <a:bodyPr/>
        <a:lstStyle/>
        <a:p>
          <a:r>
            <a:rPr lang="en-US" sz="2400" dirty="0"/>
            <a:t>Infected or colonized</a:t>
          </a:r>
        </a:p>
      </dgm:t>
    </dgm:pt>
    <dgm:pt modelId="{87314097-F0CB-4C7C-9994-B6217A99B65B}" type="parTrans" cxnId="{F3002842-FA88-41FF-BE59-1F976B60F61C}">
      <dgm:prSet/>
      <dgm:spPr/>
      <dgm:t>
        <a:bodyPr/>
        <a:lstStyle/>
        <a:p>
          <a:endParaRPr lang="en-US"/>
        </a:p>
      </dgm:t>
    </dgm:pt>
    <dgm:pt modelId="{69815751-0ED1-4AC5-A5A1-5552D02ECA33}" type="sibTrans" cxnId="{F3002842-FA88-41FF-BE59-1F976B60F61C}">
      <dgm:prSet/>
      <dgm:spPr/>
      <dgm:t>
        <a:bodyPr/>
        <a:lstStyle/>
        <a:p>
          <a:endParaRPr lang="en-US"/>
        </a:p>
      </dgm:t>
    </dgm:pt>
    <dgm:pt modelId="{7653E062-BADF-4A76-B81C-188D3A8BDF05}" type="pres">
      <dgm:prSet presAssocID="{A41B18A2-0681-4F90-B65A-65C5EEE498C6}" presName="theList" presStyleCnt="0">
        <dgm:presLayoutVars>
          <dgm:dir/>
          <dgm:animLvl val="lvl"/>
          <dgm:resizeHandles val="exact"/>
        </dgm:presLayoutVars>
      </dgm:prSet>
      <dgm:spPr/>
    </dgm:pt>
    <dgm:pt modelId="{E1967478-5722-47B3-ACD0-C8A6F7F49AFF}" type="pres">
      <dgm:prSet presAssocID="{052A3A87-067C-460D-AF32-830552FEEA84}" presName="compNode" presStyleCnt="0"/>
      <dgm:spPr/>
    </dgm:pt>
    <dgm:pt modelId="{F6939F1F-8695-4374-9262-512CCD57A755}" type="pres">
      <dgm:prSet presAssocID="{052A3A87-067C-460D-AF32-830552FEEA84}" presName="aNode" presStyleLbl="bgShp" presStyleIdx="0" presStyleCnt="3"/>
      <dgm:spPr/>
    </dgm:pt>
    <dgm:pt modelId="{CB95CFE8-C580-44D1-BF59-1884D149F1D7}" type="pres">
      <dgm:prSet presAssocID="{052A3A87-067C-460D-AF32-830552FEEA84}" presName="textNode" presStyleLbl="bgShp" presStyleIdx="0" presStyleCnt="3"/>
      <dgm:spPr/>
    </dgm:pt>
    <dgm:pt modelId="{7946D53B-2977-4B7A-88E5-90F780FD99E9}" type="pres">
      <dgm:prSet presAssocID="{052A3A87-067C-460D-AF32-830552FEEA84}" presName="compChildNode" presStyleCnt="0"/>
      <dgm:spPr/>
    </dgm:pt>
    <dgm:pt modelId="{F5137C12-3516-42CB-A6AB-8CF615EFAAD7}" type="pres">
      <dgm:prSet presAssocID="{052A3A87-067C-460D-AF32-830552FEEA84}" presName="theInnerList" presStyleCnt="0"/>
      <dgm:spPr/>
    </dgm:pt>
    <dgm:pt modelId="{02F86992-1A09-4A96-B5D9-F0EAB9301D49}" type="pres">
      <dgm:prSet presAssocID="{E796CC21-761A-4811-8714-E421D10255FB}" presName="childNode" presStyleLbl="node1" presStyleIdx="0" presStyleCnt="7">
        <dgm:presLayoutVars>
          <dgm:bulletEnabled val="1"/>
        </dgm:presLayoutVars>
      </dgm:prSet>
      <dgm:spPr/>
    </dgm:pt>
    <dgm:pt modelId="{7522817F-B81F-4B12-BD04-9EC0336E04C9}" type="pres">
      <dgm:prSet presAssocID="{E796CC21-761A-4811-8714-E421D10255FB}" presName="aSpace2" presStyleCnt="0"/>
      <dgm:spPr/>
    </dgm:pt>
    <dgm:pt modelId="{BA4C0135-BB23-4EE8-89DC-C92EA82C0146}" type="pres">
      <dgm:prSet presAssocID="{1201DD50-1065-4540-A242-38B3322E8608}" presName="childNode" presStyleLbl="node1" presStyleIdx="1" presStyleCnt="7">
        <dgm:presLayoutVars>
          <dgm:bulletEnabled val="1"/>
        </dgm:presLayoutVars>
      </dgm:prSet>
      <dgm:spPr/>
    </dgm:pt>
    <dgm:pt modelId="{8B34BD3F-2E26-450C-8DE3-054BE9232068}" type="pres">
      <dgm:prSet presAssocID="{052A3A87-067C-460D-AF32-830552FEEA84}" presName="aSpace" presStyleCnt="0"/>
      <dgm:spPr/>
    </dgm:pt>
    <dgm:pt modelId="{19022BE8-2787-4B4B-8BFE-CA133B9F7CCF}" type="pres">
      <dgm:prSet presAssocID="{F78DBA3F-7183-44C9-873E-683434CB33CC}" presName="compNode" presStyleCnt="0"/>
      <dgm:spPr/>
    </dgm:pt>
    <dgm:pt modelId="{7BBE2032-6599-44F8-B4FB-92A0D25C4DE3}" type="pres">
      <dgm:prSet presAssocID="{F78DBA3F-7183-44C9-873E-683434CB33CC}" presName="aNode" presStyleLbl="bgShp" presStyleIdx="1" presStyleCnt="3"/>
      <dgm:spPr/>
    </dgm:pt>
    <dgm:pt modelId="{AA2BE0A6-0CAC-4F34-9444-EE4A3ECAADAD}" type="pres">
      <dgm:prSet presAssocID="{F78DBA3F-7183-44C9-873E-683434CB33CC}" presName="textNode" presStyleLbl="bgShp" presStyleIdx="1" presStyleCnt="3"/>
      <dgm:spPr/>
    </dgm:pt>
    <dgm:pt modelId="{45E9FB26-4F96-409F-A337-D6F7188793F2}" type="pres">
      <dgm:prSet presAssocID="{F78DBA3F-7183-44C9-873E-683434CB33CC}" presName="compChildNode" presStyleCnt="0"/>
      <dgm:spPr/>
    </dgm:pt>
    <dgm:pt modelId="{8AE008D2-54B0-4FFF-A5EF-7B2B2A1712C6}" type="pres">
      <dgm:prSet presAssocID="{F78DBA3F-7183-44C9-873E-683434CB33CC}" presName="theInnerList" presStyleCnt="0"/>
      <dgm:spPr/>
    </dgm:pt>
    <dgm:pt modelId="{1C3819BE-4C90-4351-8E4C-13DD7451C4FD}" type="pres">
      <dgm:prSet presAssocID="{192251A9-5C95-4C94-9FE4-E1A492FB2B0D}" presName="childNode" presStyleLbl="node1" presStyleIdx="2" presStyleCnt="7">
        <dgm:presLayoutVars>
          <dgm:bulletEnabled val="1"/>
        </dgm:presLayoutVars>
      </dgm:prSet>
      <dgm:spPr/>
    </dgm:pt>
    <dgm:pt modelId="{41A39210-DFFB-4DDD-852F-A68F73B88248}" type="pres">
      <dgm:prSet presAssocID="{192251A9-5C95-4C94-9FE4-E1A492FB2B0D}" presName="aSpace2" presStyleCnt="0"/>
      <dgm:spPr/>
    </dgm:pt>
    <dgm:pt modelId="{9E9FF757-A122-4B54-8A3A-9519909BDE80}" type="pres">
      <dgm:prSet presAssocID="{34180CDE-A081-4066-B7BF-DAB2CC11A966}" presName="childNode" presStyleLbl="node1" presStyleIdx="3" presStyleCnt="7">
        <dgm:presLayoutVars>
          <dgm:bulletEnabled val="1"/>
        </dgm:presLayoutVars>
      </dgm:prSet>
      <dgm:spPr/>
    </dgm:pt>
    <dgm:pt modelId="{D9668D03-5EBC-45A5-8D07-B4EA036EB413}" type="pres">
      <dgm:prSet presAssocID="{34180CDE-A081-4066-B7BF-DAB2CC11A966}" presName="aSpace2" presStyleCnt="0"/>
      <dgm:spPr/>
    </dgm:pt>
    <dgm:pt modelId="{CF6BD504-FA8A-45AF-8DA3-8BA3F849BBFD}" type="pres">
      <dgm:prSet presAssocID="{D14B8A55-3101-4541-AB74-C38126D6E748}" presName="childNode" presStyleLbl="node1" presStyleIdx="4" presStyleCnt="7">
        <dgm:presLayoutVars>
          <dgm:bulletEnabled val="1"/>
        </dgm:presLayoutVars>
      </dgm:prSet>
      <dgm:spPr/>
    </dgm:pt>
    <dgm:pt modelId="{3D6760B5-B753-484E-9C44-D88A9302114E}" type="pres">
      <dgm:prSet presAssocID="{F78DBA3F-7183-44C9-873E-683434CB33CC}" presName="aSpace" presStyleCnt="0"/>
      <dgm:spPr/>
    </dgm:pt>
    <dgm:pt modelId="{B804602C-C138-4452-9957-A4F6ED15AF14}" type="pres">
      <dgm:prSet presAssocID="{38946C0A-8D54-47F8-A8F6-26FD54EA9957}" presName="compNode" presStyleCnt="0"/>
      <dgm:spPr/>
    </dgm:pt>
    <dgm:pt modelId="{ED8C4B54-8297-410B-A936-DC049F42D3A8}" type="pres">
      <dgm:prSet presAssocID="{38946C0A-8D54-47F8-A8F6-26FD54EA9957}" presName="aNode" presStyleLbl="bgShp" presStyleIdx="2" presStyleCnt="3"/>
      <dgm:spPr/>
    </dgm:pt>
    <dgm:pt modelId="{12B273AD-A3E6-4377-8777-9C4268E30860}" type="pres">
      <dgm:prSet presAssocID="{38946C0A-8D54-47F8-A8F6-26FD54EA9957}" presName="textNode" presStyleLbl="bgShp" presStyleIdx="2" presStyleCnt="3"/>
      <dgm:spPr/>
    </dgm:pt>
    <dgm:pt modelId="{E3F0C732-DE13-4AB8-95B9-9269432FE161}" type="pres">
      <dgm:prSet presAssocID="{38946C0A-8D54-47F8-A8F6-26FD54EA9957}" presName="compChildNode" presStyleCnt="0"/>
      <dgm:spPr/>
    </dgm:pt>
    <dgm:pt modelId="{67B20292-87BE-49F2-96F9-1D838A3524BB}" type="pres">
      <dgm:prSet presAssocID="{38946C0A-8D54-47F8-A8F6-26FD54EA9957}" presName="theInnerList" presStyleCnt="0"/>
      <dgm:spPr/>
    </dgm:pt>
    <dgm:pt modelId="{FCBB1045-E380-4548-B421-B969F5EEE23B}" type="pres">
      <dgm:prSet presAssocID="{E16DCEF5-7C36-4F40-A977-424E1CE5D46D}" presName="childNode" presStyleLbl="node1" presStyleIdx="5" presStyleCnt="7">
        <dgm:presLayoutVars>
          <dgm:bulletEnabled val="1"/>
        </dgm:presLayoutVars>
      </dgm:prSet>
      <dgm:spPr/>
    </dgm:pt>
    <dgm:pt modelId="{DD52AAC8-CEBF-452E-B59B-288081D3FB20}" type="pres">
      <dgm:prSet presAssocID="{E16DCEF5-7C36-4F40-A977-424E1CE5D46D}" presName="aSpace2" presStyleCnt="0"/>
      <dgm:spPr/>
    </dgm:pt>
    <dgm:pt modelId="{4AED6A6F-61DC-4C2A-9D02-C679A3BA3266}" type="pres">
      <dgm:prSet presAssocID="{14BBDDD8-8416-403C-98D3-D2611C258E65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4ED3AA13-CA58-4547-B30E-AD216106A184}" srcId="{F78DBA3F-7183-44C9-873E-683434CB33CC}" destId="{34180CDE-A081-4066-B7BF-DAB2CC11A966}" srcOrd="1" destOrd="0" parTransId="{D512F3F3-642A-4DFC-8DD5-F62C50E634BE}" sibTransId="{F4E5568A-D400-47D3-A358-B68148F010FA}"/>
    <dgm:cxn modelId="{B61EE736-EE0C-4937-B890-E0D4822BEFC5}" srcId="{38946C0A-8D54-47F8-A8F6-26FD54EA9957}" destId="{E16DCEF5-7C36-4F40-A977-424E1CE5D46D}" srcOrd="0" destOrd="0" parTransId="{18CB681F-99F5-4F81-A00B-A066E1F89AC7}" sibTransId="{C0C05E78-E055-44FC-ABEC-48B27D5E7353}"/>
    <dgm:cxn modelId="{CFFF0539-92C1-4F0E-A53A-82D6674031AE}" type="presOf" srcId="{34180CDE-A081-4066-B7BF-DAB2CC11A966}" destId="{9E9FF757-A122-4B54-8A3A-9519909BDE80}" srcOrd="0" destOrd="0" presId="urn:microsoft.com/office/officeart/2005/8/layout/lProcess2"/>
    <dgm:cxn modelId="{BA957041-EBE0-460C-B853-B89711DC1809}" srcId="{F78DBA3F-7183-44C9-873E-683434CB33CC}" destId="{192251A9-5C95-4C94-9FE4-E1A492FB2B0D}" srcOrd="0" destOrd="0" parTransId="{D7E10D01-525D-40DE-9D99-DBC83C52C8F5}" sibTransId="{E65F1A9B-5C12-461F-A38F-691566002F68}"/>
    <dgm:cxn modelId="{F3002842-FA88-41FF-BE59-1F976B60F61C}" srcId="{F78DBA3F-7183-44C9-873E-683434CB33CC}" destId="{D14B8A55-3101-4541-AB74-C38126D6E748}" srcOrd="2" destOrd="0" parTransId="{87314097-F0CB-4C7C-9994-B6217A99B65B}" sibTransId="{69815751-0ED1-4AC5-A5A1-5552D02ECA33}"/>
    <dgm:cxn modelId="{9A2D2864-3FFC-42AC-B49E-65EBE2369624}" type="presOf" srcId="{192251A9-5C95-4C94-9FE4-E1A492FB2B0D}" destId="{1C3819BE-4C90-4351-8E4C-13DD7451C4FD}" srcOrd="0" destOrd="0" presId="urn:microsoft.com/office/officeart/2005/8/layout/lProcess2"/>
    <dgm:cxn modelId="{4EB8464A-813B-4AAA-9E63-4EADB6265A54}" type="presOf" srcId="{052A3A87-067C-460D-AF32-830552FEEA84}" destId="{F6939F1F-8695-4374-9262-512CCD57A755}" srcOrd="0" destOrd="0" presId="urn:microsoft.com/office/officeart/2005/8/layout/lProcess2"/>
    <dgm:cxn modelId="{97BA4C4B-DFCF-4F29-AFB7-9A263E1D5E86}" type="presOf" srcId="{F78DBA3F-7183-44C9-873E-683434CB33CC}" destId="{AA2BE0A6-0CAC-4F34-9444-EE4A3ECAADAD}" srcOrd="1" destOrd="0" presId="urn:microsoft.com/office/officeart/2005/8/layout/lProcess2"/>
    <dgm:cxn modelId="{D8C9D54D-4400-4A66-9E68-2EF988947B05}" type="presOf" srcId="{A41B18A2-0681-4F90-B65A-65C5EEE498C6}" destId="{7653E062-BADF-4A76-B81C-188D3A8BDF05}" srcOrd="0" destOrd="0" presId="urn:microsoft.com/office/officeart/2005/8/layout/lProcess2"/>
    <dgm:cxn modelId="{A0D48F4F-71E0-479C-B068-AAA397E2C134}" srcId="{A41B18A2-0681-4F90-B65A-65C5EEE498C6}" destId="{F78DBA3F-7183-44C9-873E-683434CB33CC}" srcOrd="1" destOrd="0" parTransId="{AF86A788-61C5-40A3-A527-C6EB6F817A4B}" sibTransId="{7EFF340E-78CE-40F2-AD60-4819C3681294}"/>
    <dgm:cxn modelId="{61A50852-DA30-48C5-B98E-3F897BA81FDA}" srcId="{A41B18A2-0681-4F90-B65A-65C5EEE498C6}" destId="{052A3A87-067C-460D-AF32-830552FEEA84}" srcOrd="0" destOrd="0" parTransId="{DC5F4945-63FD-469B-8B9D-52A3C522C27D}" sibTransId="{172BCCAC-2A40-47C1-9349-93F7542345C2}"/>
    <dgm:cxn modelId="{1D769576-40F9-4F32-85FE-1CDEEF24DEF6}" srcId="{38946C0A-8D54-47F8-A8F6-26FD54EA9957}" destId="{14BBDDD8-8416-403C-98D3-D2611C258E65}" srcOrd="1" destOrd="0" parTransId="{60F6CA04-AC7A-421D-8C7C-AA767A464981}" sibTransId="{0A0EEE5A-2EBC-4B0D-A4FD-8C8D6BDF2515}"/>
    <dgm:cxn modelId="{FC69C696-D12A-430B-B0B2-E6985795F8E4}" type="presOf" srcId="{E16DCEF5-7C36-4F40-A977-424E1CE5D46D}" destId="{FCBB1045-E380-4548-B421-B969F5EEE23B}" srcOrd="0" destOrd="0" presId="urn:microsoft.com/office/officeart/2005/8/layout/lProcess2"/>
    <dgm:cxn modelId="{5C3257B7-517A-4C44-807A-49EE8C5218E3}" srcId="{052A3A87-067C-460D-AF32-830552FEEA84}" destId="{E796CC21-761A-4811-8714-E421D10255FB}" srcOrd="0" destOrd="0" parTransId="{DCCCA903-9BCC-4949-8121-4FB426D5C0CB}" sibTransId="{3195FDC6-9164-45A1-BC58-298D8C082A79}"/>
    <dgm:cxn modelId="{D2A0E0BB-A72E-4AB9-BC3F-A80CF324209A}" type="presOf" srcId="{38946C0A-8D54-47F8-A8F6-26FD54EA9957}" destId="{12B273AD-A3E6-4377-8777-9C4268E30860}" srcOrd="1" destOrd="0" presId="urn:microsoft.com/office/officeart/2005/8/layout/lProcess2"/>
    <dgm:cxn modelId="{F20137C1-83EA-472F-A5B3-9DB78B9BBAB6}" type="presOf" srcId="{38946C0A-8D54-47F8-A8F6-26FD54EA9957}" destId="{ED8C4B54-8297-410B-A936-DC049F42D3A8}" srcOrd="0" destOrd="0" presId="urn:microsoft.com/office/officeart/2005/8/layout/lProcess2"/>
    <dgm:cxn modelId="{7B9BF7C6-1F2A-4FAC-A2BE-79023963A99B}" type="presOf" srcId="{1201DD50-1065-4540-A242-38B3322E8608}" destId="{BA4C0135-BB23-4EE8-89DC-C92EA82C0146}" srcOrd="0" destOrd="0" presId="urn:microsoft.com/office/officeart/2005/8/layout/lProcess2"/>
    <dgm:cxn modelId="{6768A9CC-D6BB-451E-8FE7-4BB3AA809144}" srcId="{052A3A87-067C-460D-AF32-830552FEEA84}" destId="{1201DD50-1065-4540-A242-38B3322E8608}" srcOrd="1" destOrd="0" parTransId="{054929C7-B5EB-40C0-9322-84333E456985}" sibTransId="{F45DB172-3659-495C-B2F3-080DB0625A9F}"/>
    <dgm:cxn modelId="{6FF294D1-3561-4E26-BBB9-DFC06FFEF883}" type="presOf" srcId="{052A3A87-067C-460D-AF32-830552FEEA84}" destId="{CB95CFE8-C580-44D1-BF59-1884D149F1D7}" srcOrd="1" destOrd="0" presId="urn:microsoft.com/office/officeart/2005/8/layout/lProcess2"/>
    <dgm:cxn modelId="{443B5FDA-E1CA-4F85-8D74-5FB7484754FC}" type="presOf" srcId="{E796CC21-761A-4811-8714-E421D10255FB}" destId="{02F86992-1A09-4A96-B5D9-F0EAB9301D49}" srcOrd="0" destOrd="0" presId="urn:microsoft.com/office/officeart/2005/8/layout/lProcess2"/>
    <dgm:cxn modelId="{D1E0DDEA-C8AC-4331-8AA8-26A5746228D4}" type="presOf" srcId="{D14B8A55-3101-4541-AB74-C38126D6E748}" destId="{CF6BD504-FA8A-45AF-8DA3-8BA3F849BBFD}" srcOrd="0" destOrd="0" presId="urn:microsoft.com/office/officeart/2005/8/layout/lProcess2"/>
    <dgm:cxn modelId="{9064B7F0-5B74-46BE-A553-64C8DBC4F493}" srcId="{A41B18A2-0681-4F90-B65A-65C5EEE498C6}" destId="{38946C0A-8D54-47F8-A8F6-26FD54EA9957}" srcOrd="2" destOrd="0" parTransId="{31120BF6-3CE8-4AAC-809C-D3F89559E2CD}" sibTransId="{A7A03311-567B-4A75-B4C5-579E2B13BD40}"/>
    <dgm:cxn modelId="{0C9883F3-7968-443C-9922-B274ACB8BB17}" type="presOf" srcId="{F78DBA3F-7183-44C9-873E-683434CB33CC}" destId="{7BBE2032-6599-44F8-B4FB-92A0D25C4DE3}" srcOrd="0" destOrd="0" presId="urn:microsoft.com/office/officeart/2005/8/layout/lProcess2"/>
    <dgm:cxn modelId="{680648FE-0575-459E-9286-020AB63573FE}" type="presOf" srcId="{14BBDDD8-8416-403C-98D3-D2611C258E65}" destId="{4AED6A6F-61DC-4C2A-9D02-C679A3BA3266}" srcOrd="0" destOrd="0" presId="urn:microsoft.com/office/officeart/2005/8/layout/lProcess2"/>
    <dgm:cxn modelId="{33C382A1-2B5D-44F6-9A42-D4640FAD8839}" type="presParOf" srcId="{7653E062-BADF-4A76-B81C-188D3A8BDF05}" destId="{E1967478-5722-47B3-ACD0-C8A6F7F49AFF}" srcOrd="0" destOrd="0" presId="urn:microsoft.com/office/officeart/2005/8/layout/lProcess2"/>
    <dgm:cxn modelId="{A69AC34B-A79E-4BCF-863F-710949A80C82}" type="presParOf" srcId="{E1967478-5722-47B3-ACD0-C8A6F7F49AFF}" destId="{F6939F1F-8695-4374-9262-512CCD57A755}" srcOrd="0" destOrd="0" presId="urn:microsoft.com/office/officeart/2005/8/layout/lProcess2"/>
    <dgm:cxn modelId="{CF3C07CE-D421-4F40-876B-E2A3EB361322}" type="presParOf" srcId="{E1967478-5722-47B3-ACD0-C8A6F7F49AFF}" destId="{CB95CFE8-C580-44D1-BF59-1884D149F1D7}" srcOrd="1" destOrd="0" presId="urn:microsoft.com/office/officeart/2005/8/layout/lProcess2"/>
    <dgm:cxn modelId="{05B3D7DE-1E85-416D-861A-4A1F66204A77}" type="presParOf" srcId="{E1967478-5722-47B3-ACD0-C8A6F7F49AFF}" destId="{7946D53B-2977-4B7A-88E5-90F780FD99E9}" srcOrd="2" destOrd="0" presId="urn:microsoft.com/office/officeart/2005/8/layout/lProcess2"/>
    <dgm:cxn modelId="{3AE7A7E6-EF36-463A-897B-08557C4FB608}" type="presParOf" srcId="{7946D53B-2977-4B7A-88E5-90F780FD99E9}" destId="{F5137C12-3516-42CB-A6AB-8CF615EFAAD7}" srcOrd="0" destOrd="0" presId="urn:microsoft.com/office/officeart/2005/8/layout/lProcess2"/>
    <dgm:cxn modelId="{330FF862-CDFA-4A32-A5BC-21338CBCCA0B}" type="presParOf" srcId="{F5137C12-3516-42CB-A6AB-8CF615EFAAD7}" destId="{02F86992-1A09-4A96-B5D9-F0EAB9301D49}" srcOrd="0" destOrd="0" presId="urn:microsoft.com/office/officeart/2005/8/layout/lProcess2"/>
    <dgm:cxn modelId="{7AD3870E-2CDA-4C70-9B3D-0CB5B1DA1A08}" type="presParOf" srcId="{F5137C12-3516-42CB-A6AB-8CF615EFAAD7}" destId="{7522817F-B81F-4B12-BD04-9EC0336E04C9}" srcOrd="1" destOrd="0" presId="urn:microsoft.com/office/officeart/2005/8/layout/lProcess2"/>
    <dgm:cxn modelId="{F15AA122-8EE3-43C4-BE83-2EB516AF1D45}" type="presParOf" srcId="{F5137C12-3516-42CB-A6AB-8CF615EFAAD7}" destId="{BA4C0135-BB23-4EE8-89DC-C92EA82C0146}" srcOrd="2" destOrd="0" presId="urn:microsoft.com/office/officeart/2005/8/layout/lProcess2"/>
    <dgm:cxn modelId="{3ECC9D89-5C4C-4AF6-8B48-AD6E7F9435A4}" type="presParOf" srcId="{7653E062-BADF-4A76-B81C-188D3A8BDF05}" destId="{8B34BD3F-2E26-450C-8DE3-054BE9232068}" srcOrd="1" destOrd="0" presId="urn:microsoft.com/office/officeart/2005/8/layout/lProcess2"/>
    <dgm:cxn modelId="{23AD1F84-BBB6-4D71-9AFB-03CA56F9280F}" type="presParOf" srcId="{7653E062-BADF-4A76-B81C-188D3A8BDF05}" destId="{19022BE8-2787-4B4B-8BFE-CA133B9F7CCF}" srcOrd="2" destOrd="0" presId="urn:microsoft.com/office/officeart/2005/8/layout/lProcess2"/>
    <dgm:cxn modelId="{29B57B8D-D9E1-4F57-843C-E13DDE41F787}" type="presParOf" srcId="{19022BE8-2787-4B4B-8BFE-CA133B9F7CCF}" destId="{7BBE2032-6599-44F8-B4FB-92A0D25C4DE3}" srcOrd="0" destOrd="0" presId="urn:microsoft.com/office/officeart/2005/8/layout/lProcess2"/>
    <dgm:cxn modelId="{EA404A1C-5A48-455D-804E-17EC1A1663BA}" type="presParOf" srcId="{19022BE8-2787-4B4B-8BFE-CA133B9F7CCF}" destId="{AA2BE0A6-0CAC-4F34-9444-EE4A3ECAADAD}" srcOrd="1" destOrd="0" presId="urn:microsoft.com/office/officeart/2005/8/layout/lProcess2"/>
    <dgm:cxn modelId="{7208C290-D804-46A9-A09E-02C2B750E9DD}" type="presParOf" srcId="{19022BE8-2787-4B4B-8BFE-CA133B9F7CCF}" destId="{45E9FB26-4F96-409F-A337-D6F7188793F2}" srcOrd="2" destOrd="0" presId="urn:microsoft.com/office/officeart/2005/8/layout/lProcess2"/>
    <dgm:cxn modelId="{DA515232-B295-484F-BE58-D2DC392F18E9}" type="presParOf" srcId="{45E9FB26-4F96-409F-A337-D6F7188793F2}" destId="{8AE008D2-54B0-4FFF-A5EF-7B2B2A1712C6}" srcOrd="0" destOrd="0" presId="urn:microsoft.com/office/officeart/2005/8/layout/lProcess2"/>
    <dgm:cxn modelId="{DDB325F5-24F0-41A1-BE73-28130E02852D}" type="presParOf" srcId="{8AE008D2-54B0-4FFF-A5EF-7B2B2A1712C6}" destId="{1C3819BE-4C90-4351-8E4C-13DD7451C4FD}" srcOrd="0" destOrd="0" presId="urn:microsoft.com/office/officeart/2005/8/layout/lProcess2"/>
    <dgm:cxn modelId="{79462A3E-79F9-4950-B4C8-C961D903A83D}" type="presParOf" srcId="{8AE008D2-54B0-4FFF-A5EF-7B2B2A1712C6}" destId="{41A39210-DFFB-4DDD-852F-A68F73B88248}" srcOrd="1" destOrd="0" presId="urn:microsoft.com/office/officeart/2005/8/layout/lProcess2"/>
    <dgm:cxn modelId="{D8687A66-FD4C-4EF4-B49F-491940A524AE}" type="presParOf" srcId="{8AE008D2-54B0-4FFF-A5EF-7B2B2A1712C6}" destId="{9E9FF757-A122-4B54-8A3A-9519909BDE80}" srcOrd="2" destOrd="0" presId="urn:microsoft.com/office/officeart/2005/8/layout/lProcess2"/>
    <dgm:cxn modelId="{785A9692-55AB-4161-B6C6-3D227B99AB81}" type="presParOf" srcId="{8AE008D2-54B0-4FFF-A5EF-7B2B2A1712C6}" destId="{D9668D03-5EBC-45A5-8D07-B4EA036EB413}" srcOrd="3" destOrd="0" presId="urn:microsoft.com/office/officeart/2005/8/layout/lProcess2"/>
    <dgm:cxn modelId="{C4C783DC-505D-4F53-A5FB-EAA610C2292B}" type="presParOf" srcId="{8AE008D2-54B0-4FFF-A5EF-7B2B2A1712C6}" destId="{CF6BD504-FA8A-45AF-8DA3-8BA3F849BBFD}" srcOrd="4" destOrd="0" presId="urn:microsoft.com/office/officeart/2005/8/layout/lProcess2"/>
    <dgm:cxn modelId="{0EFDA937-9ADF-4A81-AE60-479438B4ACA6}" type="presParOf" srcId="{7653E062-BADF-4A76-B81C-188D3A8BDF05}" destId="{3D6760B5-B753-484E-9C44-D88A9302114E}" srcOrd="3" destOrd="0" presId="urn:microsoft.com/office/officeart/2005/8/layout/lProcess2"/>
    <dgm:cxn modelId="{97077081-0CA0-4D98-BC76-F62EE77BE204}" type="presParOf" srcId="{7653E062-BADF-4A76-B81C-188D3A8BDF05}" destId="{B804602C-C138-4452-9957-A4F6ED15AF14}" srcOrd="4" destOrd="0" presId="urn:microsoft.com/office/officeart/2005/8/layout/lProcess2"/>
    <dgm:cxn modelId="{AE26B3E5-FC30-46F7-A598-292D965BC6DC}" type="presParOf" srcId="{B804602C-C138-4452-9957-A4F6ED15AF14}" destId="{ED8C4B54-8297-410B-A936-DC049F42D3A8}" srcOrd="0" destOrd="0" presId="urn:microsoft.com/office/officeart/2005/8/layout/lProcess2"/>
    <dgm:cxn modelId="{33236998-7BBC-412B-BA4A-05CD063DA233}" type="presParOf" srcId="{B804602C-C138-4452-9957-A4F6ED15AF14}" destId="{12B273AD-A3E6-4377-8777-9C4268E30860}" srcOrd="1" destOrd="0" presId="urn:microsoft.com/office/officeart/2005/8/layout/lProcess2"/>
    <dgm:cxn modelId="{71DA3E5C-6C85-4A67-9BC2-507C2B7375A9}" type="presParOf" srcId="{B804602C-C138-4452-9957-A4F6ED15AF14}" destId="{E3F0C732-DE13-4AB8-95B9-9269432FE161}" srcOrd="2" destOrd="0" presId="urn:microsoft.com/office/officeart/2005/8/layout/lProcess2"/>
    <dgm:cxn modelId="{7BBAF1DB-86EF-4333-ABCC-BF08CBD52985}" type="presParOf" srcId="{E3F0C732-DE13-4AB8-95B9-9269432FE161}" destId="{67B20292-87BE-49F2-96F9-1D838A3524BB}" srcOrd="0" destOrd="0" presId="urn:microsoft.com/office/officeart/2005/8/layout/lProcess2"/>
    <dgm:cxn modelId="{8C61DF7C-D9E5-4FA7-A69A-372F9968AF9D}" type="presParOf" srcId="{67B20292-87BE-49F2-96F9-1D838A3524BB}" destId="{FCBB1045-E380-4548-B421-B969F5EEE23B}" srcOrd="0" destOrd="0" presId="urn:microsoft.com/office/officeart/2005/8/layout/lProcess2"/>
    <dgm:cxn modelId="{96EAD92F-168C-40A5-BCA8-AFF3F04B8A32}" type="presParOf" srcId="{67B20292-87BE-49F2-96F9-1D838A3524BB}" destId="{DD52AAC8-CEBF-452E-B59B-288081D3FB20}" srcOrd="1" destOrd="0" presId="urn:microsoft.com/office/officeart/2005/8/layout/lProcess2"/>
    <dgm:cxn modelId="{CBB235DA-2763-406C-8DF2-F96CE1A3EAFD}" type="presParOf" srcId="{67B20292-87BE-49F2-96F9-1D838A3524BB}" destId="{4AED6A6F-61DC-4C2A-9D02-C679A3BA326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0374AA-05B5-4093-8320-185C07B2A4A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C881A1-0782-45D9-9869-7BC245613FE1}">
      <dgm:prSet phldrT="[Text]"/>
      <dgm:spPr/>
      <dgm:t>
        <a:bodyPr/>
        <a:lstStyle/>
        <a:p>
          <a:r>
            <a:rPr lang="en-US" dirty="0"/>
            <a:t>Flexibilities</a:t>
          </a:r>
        </a:p>
      </dgm:t>
    </dgm:pt>
    <dgm:pt modelId="{2F5A0340-BE7F-4249-9FFB-1849F665946D}" type="parTrans" cxnId="{14E1C038-0059-4920-97F3-E044AFABBBF1}">
      <dgm:prSet/>
      <dgm:spPr/>
      <dgm:t>
        <a:bodyPr/>
        <a:lstStyle/>
        <a:p>
          <a:endParaRPr lang="en-US"/>
        </a:p>
      </dgm:t>
    </dgm:pt>
    <dgm:pt modelId="{860F4EA9-DFFB-45ED-AF8F-9F4F19EAA323}" type="sibTrans" cxnId="{14E1C038-0059-4920-97F3-E044AFABBBF1}">
      <dgm:prSet/>
      <dgm:spPr/>
      <dgm:t>
        <a:bodyPr/>
        <a:lstStyle/>
        <a:p>
          <a:endParaRPr lang="en-US"/>
        </a:p>
      </dgm:t>
    </dgm:pt>
    <dgm:pt modelId="{F310E9B5-4F46-4D67-8270-389DF1A521FF}">
      <dgm:prSet phldrT="[Text]"/>
      <dgm:spPr/>
      <dgm:t>
        <a:bodyPr/>
        <a:lstStyle/>
        <a:p>
          <a:r>
            <a:rPr lang="en-US" dirty="0"/>
            <a:t>Location</a:t>
          </a:r>
        </a:p>
      </dgm:t>
    </dgm:pt>
    <dgm:pt modelId="{254117F8-4819-41F8-9FE9-A76A7AB701EA}" type="parTrans" cxnId="{3E74AA3B-43E7-472B-A927-1E12E3038BCB}">
      <dgm:prSet/>
      <dgm:spPr/>
      <dgm:t>
        <a:bodyPr/>
        <a:lstStyle/>
        <a:p>
          <a:endParaRPr lang="en-US"/>
        </a:p>
      </dgm:t>
    </dgm:pt>
    <dgm:pt modelId="{D371C998-3B3A-4A02-87B5-6B54865B23D6}" type="sibTrans" cxnId="{3E74AA3B-43E7-472B-A927-1E12E3038BCB}">
      <dgm:prSet/>
      <dgm:spPr/>
      <dgm:t>
        <a:bodyPr/>
        <a:lstStyle/>
        <a:p>
          <a:endParaRPr lang="en-US"/>
        </a:p>
      </dgm:t>
    </dgm:pt>
    <dgm:pt modelId="{A8601551-2B4A-457B-AB14-AB2D6F36CCF5}">
      <dgm:prSet phldrT="[Text]"/>
      <dgm:spPr/>
      <dgm:t>
        <a:bodyPr/>
        <a:lstStyle/>
        <a:p>
          <a:r>
            <a:rPr lang="en-US" dirty="0"/>
            <a:t>Signage</a:t>
          </a:r>
        </a:p>
      </dgm:t>
    </dgm:pt>
    <dgm:pt modelId="{4BFAA542-A4DD-44C3-B25D-37BBFE4ECE1B}" type="parTrans" cxnId="{6D4D69EF-DA83-483B-BC43-F9D71C8C3C45}">
      <dgm:prSet/>
      <dgm:spPr/>
      <dgm:t>
        <a:bodyPr/>
        <a:lstStyle/>
        <a:p>
          <a:endParaRPr lang="en-US"/>
        </a:p>
      </dgm:t>
    </dgm:pt>
    <dgm:pt modelId="{D1E6C655-2701-4495-9B07-DDDE261A23CB}" type="sibTrans" cxnId="{6D4D69EF-DA83-483B-BC43-F9D71C8C3C45}">
      <dgm:prSet/>
      <dgm:spPr/>
      <dgm:t>
        <a:bodyPr/>
        <a:lstStyle/>
        <a:p>
          <a:endParaRPr lang="en-US"/>
        </a:p>
      </dgm:t>
    </dgm:pt>
    <dgm:pt modelId="{CDDA4716-A869-4E16-9709-C10D1AF8C526}">
      <dgm:prSet phldrT="[Text]"/>
      <dgm:spPr/>
      <dgm:t>
        <a:bodyPr/>
        <a:lstStyle/>
        <a:p>
          <a:r>
            <a:rPr lang="en-US" dirty="0"/>
            <a:t>Concerns</a:t>
          </a:r>
        </a:p>
      </dgm:t>
    </dgm:pt>
    <dgm:pt modelId="{9F928C61-E574-42FB-BCE4-59CDAD62D7A7}" type="parTrans" cxnId="{8D18AA4D-B5DD-4C4E-B4E1-818E6C99FAF9}">
      <dgm:prSet/>
      <dgm:spPr/>
      <dgm:t>
        <a:bodyPr/>
        <a:lstStyle/>
        <a:p>
          <a:endParaRPr lang="en-US"/>
        </a:p>
      </dgm:t>
    </dgm:pt>
    <dgm:pt modelId="{4EEB10B8-7F5B-4A78-A230-9AA4BF8B0472}" type="sibTrans" cxnId="{8D18AA4D-B5DD-4C4E-B4E1-818E6C99FAF9}">
      <dgm:prSet/>
      <dgm:spPr/>
      <dgm:t>
        <a:bodyPr/>
        <a:lstStyle/>
        <a:p>
          <a:endParaRPr lang="en-US"/>
        </a:p>
      </dgm:t>
    </dgm:pt>
    <dgm:pt modelId="{43BE0E24-8EBD-4D15-B309-2E732F8DFBC0}">
      <dgm:prSet phldrT="[Text]"/>
      <dgm:spPr/>
      <dgm:t>
        <a:bodyPr/>
        <a:lstStyle/>
        <a:p>
          <a:r>
            <a:rPr lang="en-US" dirty="0"/>
            <a:t>Homelike environment</a:t>
          </a:r>
        </a:p>
      </dgm:t>
    </dgm:pt>
    <dgm:pt modelId="{28883DBF-0457-43B3-8C98-86CFD34CFFE9}" type="parTrans" cxnId="{4A9A5924-DB09-482D-A2AA-1AA1A27CB5E6}">
      <dgm:prSet/>
      <dgm:spPr/>
      <dgm:t>
        <a:bodyPr/>
        <a:lstStyle/>
        <a:p>
          <a:endParaRPr lang="en-US"/>
        </a:p>
      </dgm:t>
    </dgm:pt>
    <dgm:pt modelId="{CD2E93AB-3626-4AD8-9129-356952C61B7A}" type="sibTrans" cxnId="{4A9A5924-DB09-482D-A2AA-1AA1A27CB5E6}">
      <dgm:prSet/>
      <dgm:spPr/>
      <dgm:t>
        <a:bodyPr/>
        <a:lstStyle/>
        <a:p>
          <a:endParaRPr lang="en-US"/>
        </a:p>
      </dgm:t>
    </dgm:pt>
    <dgm:pt modelId="{AE8004C0-ECF6-4237-9919-969B87C439A4}">
      <dgm:prSet phldrT="[Text]"/>
      <dgm:spPr/>
      <dgm:t>
        <a:bodyPr/>
        <a:lstStyle/>
        <a:p>
          <a:r>
            <a:rPr lang="en-US" dirty="0"/>
            <a:t>Cost of PPE</a:t>
          </a:r>
        </a:p>
      </dgm:t>
    </dgm:pt>
    <dgm:pt modelId="{3248D7E6-D3F2-4BD4-8C42-B874CB70F33A}" type="parTrans" cxnId="{E428D716-3A47-409F-B552-B8BEC8D541C5}">
      <dgm:prSet/>
      <dgm:spPr/>
      <dgm:t>
        <a:bodyPr/>
        <a:lstStyle/>
        <a:p>
          <a:endParaRPr lang="en-US"/>
        </a:p>
      </dgm:t>
    </dgm:pt>
    <dgm:pt modelId="{D88A6FD5-4D95-4044-A6ED-129D029148ED}" type="sibTrans" cxnId="{E428D716-3A47-409F-B552-B8BEC8D541C5}">
      <dgm:prSet/>
      <dgm:spPr/>
      <dgm:t>
        <a:bodyPr/>
        <a:lstStyle/>
        <a:p>
          <a:endParaRPr lang="en-US"/>
        </a:p>
      </dgm:t>
    </dgm:pt>
    <dgm:pt modelId="{4D540224-EF00-41FF-8239-3AD17DD463EB}">
      <dgm:prSet/>
      <dgm:spPr/>
      <dgm:t>
        <a:bodyPr/>
        <a:lstStyle/>
        <a:p>
          <a:r>
            <a:rPr lang="en-US" dirty="0"/>
            <a:t>Resident dignity</a:t>
          </a:r>
        </a:p>
      </dgm:t>
    </dgm:pt>
    <dgm:pt modelId="{8CBEBA41-42C8-4322-AC0C-E87F75CB9CE2}" type="parTrans" cxnId="{DEB9376E-1115-481C-959C-557B174382D8}">
      <dgm:prSet/>
      <dgm:spPr/>
      <dgm:t>
        <a:bodyPr/>
        <a:lstStyle/>
        <a:p>
          <a:endParaRPr lang="en-US"/>
        </a:p>
      </dgm:t>
    </dgm:pt>
    <dgm:pt modelId="{AD9D7608-B634-4296-8D6D-E390800D9312}" type="sibTrans" cxnId="{DEB9376E-1115-481C-959C-557B174382D8}">
      <dgm:prSet/>
      <dgm:spPr/>
      <dgm:t>
        <a:bodyPr/>
        <a:lstStyle/>
        <a:p>
          <a:endParaRPr lang="en-US"/>
        </a:p>
      </dgm:t>
    </dgm:pt>
    <dgm:pt modelId="{D054C512-167D-40DB-8A10-4342E138F2FB}" type="pres">
      <dgm:prSet presAssocID="{9B0374AA-05B5-4093-8320-185C07B2A4A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C565C67-C417-4EE3-B1E1-05C12704B166}" type="pres">
      <dgm:prSet presAssocID="{9B0374AA-05B5-4093-8320-185C07B2A4AF}" presName="dummyMaxCanvas" presStyleCnt="0"/>
      <dgm:spPr/>
    </dgm:pt>
    <dgm:pt modelId="{75A17191-5797-42EF-98EB-D3874164E860}" type="pres">
      <dgm:prSet presAssocID="{9B0374AA-05B5-4093-8320-185C07B2A4AF}" presName="parentComposite" presStyleCnt="0"/>
      <dgm:spPr/>
    </dgm:pt>
    <dgm:pt modelId="{629B1B7A-456E-49C1-ABF8-BBA91EA22E32}" type="pres">
      <dgm:prSet presAssocID="{9B0374AA-05B5-4093-8320-185C07B2A4AF}" presName="parent1" presStyleLbl="alignAccFollowNode1" presStyleIdx="0" presStyleCnt="4">
        <dgm:presLayoutVars>
          <dgm:chMax val="4"/>
        </dgm:presLayoutVars>
      </dgm:prSet>
      <dgm:spPr/>
    </dgm:pt>
    <dgm:pt modelId="{4A3C7494-8B27-4308-A138-CA6B55885C1B}" type="pres">
      <dgm:prSet presAssocID="{9B0374AA-05B5-4093-8320-185C07B2A4AF}" presName="parent2" presStyleLbl="alignAccFollowNode1" presStyleIdx="1" presStyleCnt="4">
        <dgm:presLayoutVars>
          <dgm:chMax val="4"/>
        </dgm:presLayoutVars>
      </dgm:prSet>
      <dgm:spPr/>
    </dgm:pt>
    <dgm:pt modelId="{258A3D24-B7A4-43AF-850C-942C5EDE4FA5}" type="pres">
      <dgm:prSet presAssocID="{9B0374AA-05B5-4093-8320-185C07B2A4AF}" presName="childrenComposite" presStyleCnt="0"/>
      <dgm:spPr/>
    </dgm:pt>
    <dgm:pt modelId="{40B19BA4-014E-4D32-BCEF-FE5CC763BC0B}" type="pres">
      <dgm:prSet presAssocID="{9B0374AA-05B5-4093-8320-185C07B2A4AF}" presName="dummyMaxCanvas_ChildArea" presStyleCnt="0"/>
      <dgm:spPr/>
    </dgm:pt>
    <dgm:pt modelId="{0C98E413-5927-4BF1-B854-97DE78C69D5E}" type="pres">
      <dgm:prSet presAssocID="{9B0374AA-05B5-4093-8320-185C07B2A4AF}" presName="fulcrum" presStyleLbl="alignAccFollowNode1" presStyleIdx="2" presStyleCnt="4"/>
      <dgm:spPr/>
    </dgm:pt>
    <dgm:pt modelId="{900AF2E7-33AE-4BD9-936F-76034F2D6F18}" type="pres">
      <dgm:prSet presAssocID="{9B0374AA-05B5-4093-8320-185C07B2A4AF}" presName="balance_23" presStyleLbl="alignAccFollowNode1" presStyleIdx="3" presStyleCnt="4">
        <dgm:presLayoutVars>
          <dgm:bulletEnabled val="1"/>
        </dgm:presLayoutVars>
      </dgm:prSet>
      <dgm:spPr/>
    </dgm:pt>
    <dgm:pt modelId="{35593421-28CD-4B8A-BD4B-C0349DD31697}" type="pres">
      <dgm:prSet presAssocID="{9B0374AA-05B5-4093-8320-185C07B2A4AF}" presName="right_23_1" presStyleLbl="node1" presStyleIdx="0" presStyleCnt="5">
        <dgm:presLayoutVars>
          <dgm:bulletEnabled val="1"/>
        </dgm:presLayoutVars>
      </dgm:prSet>
      <dgm:spPr/>
    </dgm:pt>
    <dgm:pt modelId="{98140580-2677-46D7-B103-2D61823E5F9E}" type="pres">
      <dgm:prSet presAssocID="{9B0374AA-05B5-4093-8320-185C07B2A4AF}" presName="right_23_2" presStyleLbl="node1" presStyleIdx="1" presStyleCnt="5">
        <dgm:presLayoutVars>
          <dgm:bulletEnabled val="1"/>
        </dgm:presLayoutVars>
      </dgm:prSet>
      <dgm:spPr/>
    </dgm:pt>
    <dgm:pt modelId="{DD48BF3B-2DAE-437F-9596-B06612A3343D}" type="pres">
      <dgm:prSet presAssocID="{9B0374AA-05B5-4093-8320-185C07B2A4AF}" presName="right_23_3" presStyleLbl="node1" presStyleIdx="2" presStyleCnt="5">
        <dgm:presLayoutVars>
          <dgm:bulletEnabled val="1"/>
        </dgm:presLayoutVars>
      </dgm:prSet>
      <dgm:spPr/>
    </dgm:pt>
    <dgm:pt modelId="{25A74F1E-973B-4A3B-92A7-4D1F1995553F}" type="pres">
      <dgm:prSet presAssocID="{9B0374AA-05B5-4093-8320-185C07B2A4AF}" presName="left_23_1" presStyleLbl="node1" presStyleIdx="3" presStyleCnt="5">
        <dgm:presLayoutVars>
          <dgm:bulletEnabled val="1"/>
        </dgm:presLayoutVars>
      </dgm:prSet>
      <dgm:spPr/>
    </dgm:pt>
    <dgm:pt modelId="{257FE3EE-5E85-46D3-A97A-3B2B4226178B}" type="pres">
      <dgm:prSet presAssocID="{9B0374AA-05B5-4093-8320-185C07B2A4AF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EDC49C11-E537-4077-9189-A9CEA24836D5}" type="presOf" srcId="{AE8004C0-ECF6-4237-9919-969B87C439A4}" destId="{DD48BF3B-2DAE-437F-9596-B06612A3343D}" srcOrd="0" destOrd="0" presId="urn:microsoft.com/office/officeart/2005/8/layout/balance1"/>
    <dgm:cxn modelId="{E428D716-3A47-409F-B552-B8BEC8D541C5}" srcId="{CDDA4716-A869-4E16-9709-C10D1AF8C526}" destId="{AE8004C0-ECF6-4237-9919-969B87C439A4}" srcOrd="2" destOrd="0" parTransId="{3248D7E6-D3F2-4BD4-8C42-B874CB70F33A}" sibTransId="{D88A6FD5-4D95-4044-A6ED-129D029148ED}"/>
    <dgm:cxn modelId="{4A9A5924-DB09-482D-A2AA-1AA1A27CB5E6}" srcId="{CDDA4716-A869-4E16-9709-C10D1AF8C526}" destId="{43BE0E24-8EBD-4D15-B309-2E732F8DFBC0}" srcOrd="0" destOrd="0" parTransId="{28883DBF-0457-43B3-8C98-86CFD34CFFE9}" sibTransId="{CD2E93AB-3626-4AD8-9129-356952C61B7A}"/>
    <dgm:cxn modelId="{14E1C038-0059-4920-97F3-E044AFABBBF1}" srcId="{9B0374AA-05B5-4093-8320-185C07B2A4AF}" destId="{6CC881A1-0782-45D9-9869-7BC245613FE1}" srcOrd="0" destOrd="0" parTransId="{2F5A0340-BE7F-4249-9FFB-1849F665946D}" sibTransId="{860F4EA9-DFFB-45ED-AF8F-9F4F19EAA323}"/>
    <dgm:cxn modelId="{3E74AA3B-43E7-472B-A927-1E12E3038BCB}" srcId="{6CC881A1-0782-45D9-9869-7BC245613FE1}" destId="{F310E9B5-4F46-4D67-8270-389DF1A521FF}" srcOrd="0" destOrd="0" parTransId="{254117F8-4819-41F8-9FE9-A76A7AB701EA}" sibTransId="{D371C998-3B3A-4A02-87B5-6B54865B23D6}"/>
    <dgm:cxn modelId="{8D18AA4D-B5DD-4C4E-B4E1-818E6C99FAF9}" srcId="{9B0374AA-05B5-4093-8320-185C07B2A4AF}" destId="{CDDA4716-A869-4E16-9709-C10D1AF8C526}" srcOrd="1" destOrd="0" parTransId="{9F928C61-E574-42FB-BCE4-59CDAD62D7A7}" sibTransId="{4EEB10B8-7F5B-4A78-A230-9AA4BF8B0472}"/>
    <dgm:cxn modelId="{DEB9376E-1115-481C-959C-557B174382D8}" srcId="{CDDA4716-A869-4E16-9709-C10D1AF8C526}" destId="{4D540224-EF00-41FF-8239-3AD17DD463EB}" srcOrd="1" destOrd="0" parTransId="{8CBEBA41-42C8-4322-AC0C-E87F75CB9CE2}" sibTransId="{AD9D7608-B634-4296-8D6D-E390800D9312}"/>
    <dgm:cxn modelId="{CDCAC16E-DD57-423A-8164-5D95CFD0B571}" type="presOf" srcId="{43BE0E24-8EBD-4D15-B309-2E732F8DFBC0}" destId="{35593421-28CD-4B8A-BD4B-C0349DD31697}" srcOrd="0" destOrd="0" presId="urn:microsoft.com/office/officeart/2005/8/layout/balance1"/>
    <dgm:cxn modelId="{FCFA3E5A-59B8-4937-A988-7654CD4D6EB5}" type="presOf" srcId="{CDDA4716-A869-4E16-9709-C10D1AF8C526}" destId="{4A3C7494-8B27-4308-A138-CA6B55885C1B}" srcOrd="0" destOrd="0" presId="urn:microsoft.com/office/officeart/2005/8/layout/balance1"/>
    <dgm:cxn modelId="{5C5D03A4-4817-4534-8574-828FAECD6F70}" type="presOf" srcId="{A8601551-2B4A-457B-AB14-AB2D6F36CCF5}" destId="{257FE3EE-5E85-46D3-A97A-3B2B4226178B}" srcOrd="0" destOrd="0" presId="urn:microsoft.com/office/officeart/2005/8/layout/balance1"/>
    <dgm:cxn modelId="{A07E35A6-447F-4965-BC16-D87C4327499A}" type="presOf" srcId="{4D540224-EF00-41FF-8239-3AD17DD463EB}" destId="{98140580-2677-46D7-B103-2D61823E5F9E}" srcOrd="0" destOrd="0" presId="urn:microsoft.com/office/officeart/2005/8/layout/balance1"/>
    <dgm:cxn modelId="{5E7729C0-B00E-4A1E-AF8D-B9342CF3B839}" type="presOf" srcId="{6CC881A1-0782-45D9-9869-7BC245613FE1}" destId="{629B1B7A-456E-49C1-ABF8-BBA91EA22E32}" srcOrd="0" destOrd="0" presId="urn:microsoft.com/office/officeart/2005/8/layout/balance1"/>
    <dgm:cxn modelId="{783850C8-C5C9-4A93-9EFA-364D5CD33F82}" type="presOf" srcId="{9B0374AA-05B5-4093-8320-185C07B2A4AF}" destId="{D054C512-167D-40DB-8A10-4342E138F2FB}" srcOrd="0" destOrd="0" presId="urn:microsoft.com/office/officeart/2005/8/layout/balance1"/>
    <dgm:cxn modelId="{6D4D69EF-DA83-483B-BC43-F9D71C8C3C45}" srcId="{6CC881A1-0782-45D9-9869-7BC245613FE1}" destId="{A8601551-2B4A-457B-AB14-AB2D6F36CCF5}" srcOrd="1" destOrd="0" parTransId="{4BFAA542-A4DD-44C3-B25D-37BBFE4ECE1B}" sibTransId="{D1E6C655-2701-4495-9B07-DDDE261A23CB}"/>
    <dgm:cxn modelId="{7AFEDEFB-6DDE-4BDE-BB55-BC1687CCC5E8}" type="presOf" srcId="{F310E9B5-4F46-4D67-8270-389DF1A521FF}" destId="{25A74F1E-973B-4A3B-92A7-4D1F1995553F}" srcOrd="0" destOrd="0" presId="urn:microsoft.com/office/officeart/2005/8/layout/balance1"/>
    <dgm:cxn modelId="{E397AB2A-6060-408C-8BF8-E3AA3813B85D}" type="presParOf" srcId="{D054C512-167D-40DB-8A10-4342E138F2FB}" destId="{9C565C67-C417-4EE3-B1E1-05C12704B166}" srcOrd="0" destOrd="0" presId="urn:microsoft.com/office/officeart/2005/8/layout/balance1"/>
    <dgm:cxn modelId="{869E9607-002F-4B46-8F2C-36BE894829C4}" type="presParOf" srcId="{D054C512-167D-40DB-8A10-4342E138F2FB}" destId="{75A17191-5797-42EF-98EB-D3874164E860}" srcOrd="1" destOrd="0" presId="urn:microsoft.com/office/officeart/2005/8/layout/balance1"/>
    <dgm:cxn modelId="{8DC162F4-0DC9-4722-B304-7A7113045A8C}" type="presParOf" srcId="{75A17191-5797-42EF-98EB-D3874164E860}" destId="{629B1B7A-456E-49C1-ABF8-BBA91EA22E32}" srcOrd="0" destOrd="0" presId="urn:microsoft.com/office/officeart/2005/8/layout/balance1"/>
    <dgm:cxn modelId="{06A3D033-C9AF-45F2-8829-21E745F6ED89}" type="presParOf" srcId="{75A17191-5797-42EF-98EB-D3874164E860}" destId="{4A3C7494-8B27-4308-A138-CA6B55885C1B}" srcOrd="1" destOrd="0" presId="urn:microsoft.com/office/officeart/2005/8/layout/balance1"/>
    <dgm:cxn modelId="{6EE07E54-D0D4-4A78-AF7D-424674E59EBB}" type="presParOf" srcId="{D054C512-167D-40DB-8A10-4342E138F2FB}" destId="{258A3D24-B7A4-43AF-850C-942C5EDE4FA5}" srcOrd="2" destOrd="0" presId="urn:microsoft.com/office/officeart/2005/8/layout/balance1"/>
    <dgm:cxn modelId="{BD8B7D3D-D6FB-4B10-8D4D-1DCB6D854AC5}" type="presParOf" srcId="{258A3D24-B7A4-43AF-850C-942C5EDE4FA5}" destId="{40B19BA4-014E-4D32-BCEF-FE5CC763BC0B}" srcOrd="0" destOrd="0" presId="urn:microsoft.com/office/officeart/2005/8/layout/balance1"/>
    <dgm:cxn modelId="{DEF9A7D9-D3AC-4AA8-B264-3A524EB7D876}" type="presParOf" srcId="{258A3D24-B7A4-43AF-850C-942C5EDE4FA5}" destId="{0C98E413-5927-4BF1-B854-97DE78C69D5E}" srcOrd="1" destOrd="0" presId="urn:microsoft.com/office/officeart/2005/8/layout/balance1"/>
    <dgm:cxn modelId="{DD9D5CC6-0220-4B77-A9A0-9FE85FE92D89}" type="presParOf" srcId="{258A3D24-B7A4-43AF-850C-942C5EDE4FA5}" destId="{900AF2E7-33AE-4BD9-936F-76034F2D6F18}" srcOrd="2" destOrd="0" presId="urn:microsoft.com/office/officeart/2005/8/layout/balance1"/>
    <dgm:cxn modelId="{C96381CA-2C43-4C3B-9896-9926E380D201}" type="presParOf" srcId="{258A3D24-B7A4-43AF-850C-942C5EDE4FA5}" destId="{35593421-28CD-4B8A-BD4B-C0349DD31697}" srcOrd="3" destOrd="0" presId="urn:microsoft.com/office/officeart/2005/8/layout/balance1"/>
    <dgm:cxn modelId="{19818003-C704-4980-AFA0-BC61DBB6E0C9}" type="presParOf" srcId="{258A3D24-B7A4-43AF-850C-942C5EDE4FA5}" destId="{98140580-2677-46D7-B103-2D61823E5F9E}" srcOrd="4" destOrd="0" presId="urn:microsoft.com/office/officeart/2005/8/layout/balance1"/>
    <dgm:cxn modelId="{7F7C31D4-AC19-4A46-83AD-31BA9204EFBB}" type="presParOf" srcId="{258A3D24-B7A4-43AF-850C-942C5EDE4FA5}" destId="{DD48BF3B-2DAE-437F-9596-B06612A3343D}" srcOrd="5" destOrd="0" presId="urn:microsoft.com/office/officeart/2005/8/layout/balance1"/>
    <dgm:cxn modelId="{39982D00-1615-43ED-B29B-13D80C1A78BA}" type="presParOf" srcId="{258A3D24-B7A4-43AF-850C-942C5EDE4FA5}" destId="{25A74F1E-973B-4A3B-92A7-4D1F1995553F}" srcOrd="6" destOrd="0" presId="urn:microsoft.com/office/officeart/2005/8/layout/balance1"/>
    <dgm:cxn modelId="{B141647B-9808-464F-AC03-E03D11327123}" type="presParOf" srcId="{258A3D24-B7A4-43AF-850C-942C5EDE4FA5}" destId="{257FE3EE-5E85-46D3-A97A-3B2B4226178B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238E03-FAF3-4A17-9E43-165D5186565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A4B7D60-DB25-4AAF-BC23-53A7A5520EEC}">
      <dgm:prSet/>
      <dgm:spPr/>
      <dgm:t>
        <a:bodyPr/>
        <a:lstStyle/>
        <a:p>
          <a:r>
            <a:rPr lang="en-US"/>
            <a:t>Managing behaviors </a:t>
          </a:r>
        </a:p>
      </dgm:t>
    </dgm:pt>
    <dgm:pt modelId="{F050608A-5FAB-4A30-ABA4-074741A77B28}" type="parTrans" cxnId="{D0C4BA6F-1319-4700-B173-395E1284436B}">
      <dgm:prSet/>
      <dgm:spPr/>
      <dgm:t>
        <a:bodyPr/>
        <a:lstStyle/>
        <a:p>
          <a:endParaRPr lang="en-US"/>
        </a:p>
      </dgm:t>
    </dgm:pt>
    <dgm:pt modelId="{939ED164-42AC-4144-866A-91A14AD7B571}" type="sibTrans" cxnId="{D0C4BA6F-1319-4700-B173-395E1284436B}">
      <dgm:prSet/>
      <dgm:spPr/>
      <dgm:t>
        <a:bodyPr/>
        <a:lstStyle/>
        <a:p>
          <a:endParaRPr lang="en-US"/>
        </a:p>
      </dgm:t>
    </dgm:pt>
    <dgm:pt modelId="{9AC19682-8A62-467C-BD2A-B5A11739AA9A}">
      <dgm:prSet/>
      <dgm:spPr/>
      <dgm:t>
        <a:bodyPr/>
        <a:lstStyle/>
        <a:p>
          <a:r>
            <a:rPr lang="en-US"/>
            <a:t>Admission/transfer/discharge</a:t>
          </a:r>
        </a:p>
      </dgm:t>
    </dgm:pt>
    <dgm:pt modelId="{51B1CD30-A165-4CBA-A4C9-58DBED6AEA0B}" type="parTrans" cxnId="{D796AD35-EAFA-43F2-B4A9-A99E1886C694}">
      <dgm:prSet/>
      <dgm:spPr/>
      <dgm:t>
        <a:bodyPr/>
        <a:lstStyle/>
        <a:p>
          <a:endParaRPr lang="en-US"/>
        </a:p>
      </dgm:t>
    </dgm:pt>
    <dgm:pt modelId="{774A61D2-31BD-47A6-B5E1-3E36E8278771}" type="sibTrans" cxnId="{D796AD35-EAFA-43F2-B4A9-A99E1886C694}">
      <dgm:prSet/>
      <dgm:spPr/>
      <dgm:t>
        <a:bodyPr/>
        <a:lstStyle/>
        <a:p>
          <a:endParaRPr lang="en-US"/>
        </a:p>
      </dgm:t>
    </dgm:pt>
    <dgm:pt modelId="{74BC8173-A952-4D04-A8CD-76A467648559}">
      <dgm:prSet/>
      <dgm:spPr/>
      <dgm:t>
        <a:bodyPr/>
        <a:lstStyle/>
        <a:p>
          <a:r>
            <a:rPr lang="en-US"/>
            <a:t>MDS coding</a:t>
          </a:r>
        </a:p>
      </dgm:t>
    </dgm:pt>
    <dgm:pt modelId="{4740B506-9ACA-4BFB-B567-1F5AD32BE45B}" type="parTrans" cxnId="{1FE87E47-E515-4C74-87E2-8B5626CD6F07}">
      <dgm:prSet/>
      <dgm:spPr/>
      <dgm:t>
        <a:bodyPr/>
        <a:lstStyle/>
        <a:p>
          <a:endParaRPr lang="en-US"/>
        </a:p>
      </dgm:t>
    </dgm:pt>
    <dgm:pt modelId="{3396DFE9-DEDD-46AF-AFF2-3EB69B4A2A3E}" type="sibTrans" cxnId="{1FE87E47-E515-4C74-87E2-8B5626CD6F07}">
      <dgm:prSet/>
      <dgm:spPr/>
      <dgm:t>
        <a:bodyPr/>
        <a:lstStyle/>
        <a:p>
          <a:endParaRPr lang="en-US"/>
        </a:p>
      </dgm:t>
    </dgm:pt>
    <dgm:pt modelId="{586F4971-4F5B-468A-9EFF-57CDCAF39E54}">
      <dgm:prSet/>
      <dgm:spPr/>
      <dgm:t>
        <a:bodyPr/>
        <a:lstStyle/>
        <a:p>
          <a:r>
            <a:rPr lang="en-US"/>
            <a:t>Antipsychotic usage</a:t>
          </a:r>
        </a:p>
      </dgm:t>
    </dgm:pt>
    <dgm:pt modelId="{E61A171C-1D83-458C-9496-26B6365B2930}" type="parTrans" cxnId="{D18C4D9D-F835-4A10-976F-EAC9DC7A157B}">
      <dgm:prSet/>
      <dgm:spPr/>
      <dgm:t>
        <a:bodyPr/>
        <a:lstStyle/>
        <a:p>
          <a:endParaRPr lang="en-US"/>
        </a:p>
      </dgm:t>
    </dgm:pt>
    <dgm:pt modelId="{78E42596-8F32-4CB8-9C72-8955B319DE6C}" type="sibTrans" cxnId="{D18C4D9D-F835-4A10-976F-EAC9DC7A157B}">
      <dgm:prSet/>
      <dgm:spPr/>
      <dgm:t>
        <a:bodyPr/>
        <a:lstStyle/>
        <a:p>
          <a:endParaRPr lang="en-US"/>
        </a:p>
      </dgm:t>
    </dgm:pt>
    <dgm:pt modelId="{FB62CB8E-5EC3-409E-8837-BBF89BDF9B3F}" type="pres">
      <dgm:prSet presAssocID="{8B238E03-FAF3-4A17-9E43-165D5186565C}" presName="root" presStyleCnt="0">
        <dgm:presLayoutVars>
          <dgm:dir/>
          <dgm:resizeHandles val="exact"/>
        </dgm:presLayoutVars>
      </dgm:prSet>
      <dgm:spPr/>
    </dgm:pt>
    <dgm:pt modelId="{64EBAAAB-A753-45E0-9E16-B3D831F77B06}" type="pres">
      <dgm:prSet presAssocID="{EA4B7D60-DB25-4AAF-BC23-53A7A5520EEC}" presName="compNode" presStyleCnt="0"/>
      <dgm:spPr/>
    </dgm:pt>
    <dgm:pt modelId="{A9584D38-C5A0-4EE1-AE36-D4C9F69B794A}" type="pres">
      <dgm:prSet presAssocID="{EA4B7D60-DB25-4AAF-BC23-53A7A5520EEC}" presName="bgRect" presStyleLbl="bgShp" presStyleIdx="0" presStyleCnt="4"/>
      <dgm:spPr/>
    </dgm:pt>
    <dgm:pt modelId="{CD127F2A-FA95-48D5-BD50-826423F6F249}" type="pres">
      <dgm:prSet presAssocID="{EA4B7D60-DB25-4AAF-BC23-53A7A5520EE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1880320-0E26-4BA0-9738-37AF08965662}" type="pres">
      <dgm:prSet presAssocID="{EA4B7D60-DB25-4AAF-BC23-53A7A5520EEC}" presName="spaceRect" presStyleCnt="0"/>
      <dgm:spPr/>
    </dgm:pt>
    <dgm:pt modelId="{40F4AEA6-C481-4CB4-BB65-DB6BC303D3F0}" type="pres">
      <dgm:prSet presAssocID="{EA4B7D60-DB25-4AAF-BC23-53A7A5520EEC}" presName="parTx" presStyleLbl="revTx" presStyleIdx="0" presStyleCnt="4">
        <dgm:presLayoutVars>
          <dgm:chMax val="0"/>
          <dgm:chPref val="0"/>
        </dgm:presLayoutVars>
      </dgm:prSet>
      <dgm:spPr/>
    </dgm:pt>
    <dgm:pt modelId="{DA2FBF1D-B323-43B1-A638-FACF5D72AFB2}" type="pres">
      <dgm:prSet presAssocID="{939ED164-42AC-4144-866A-91A14AD7B571}" presName="sibTrans" presStyleCnt="0"/>
      <dgm:spPr/>
    </dgm:pt>
    <dgm:pt modelId="{93100CB5-23EB-4F62-9D86-31A01564DC28}" type="pres">
      <dgm:prSet presAssocID="{9AC19682-8A62-467C-BD2A-B5A11739AA9A}" presName="compNode" presStyleCnt="0"/>
      <dgm:spPr/>
    </dgm:pt>
    <dgm:pt modelId="{21C4E075-C4AE-4862-AE0B-13BDBC69E89C}" type="pres">
      <dgm:prSet presAssocID="{9AC19682-8A62-467C-BD2A-B5A11739AA9A}" presName="bgRect" presStyleLbl="bgShp" presStyleIdx="1" presStyleCnt="4"/>
      <dgm:spPr/>
    </dgm:pt>
    <dgm:pt modelId="{2F7DE779-2027-4099-8670-8A1D31AC0FFE}" type="pres">
      <dgm:prSet presAssocID="{9AC19682-8A62-467C-BD2A-B5A11739AA9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D41AFB35-AE41-409C-ADAA-77F3EC771A11}" type="pres">
      <dgm:prSet presAssocID="{9AC19682-8A62-467C-BD2A-B5A11739AA9A}" presName="spaceRect" presStyleCnt="0"/>
      <dgm:spPr/>
    </dgm:pt>
    <dgm:pt modelId="{25DA4E98-0864-4FF0-A637-02F5746E0F94}" type="pres">
      <dgm:prSet presAssocID="{9AC19682-8A62-467C-BD2A-B5A11739AA9A}" presName="parTx" presStyleLbl="revTx" presStyleIdx="1" presStyleCnt="4">
        <dgm:presLayoutVars>
          <dgm:chMax val="0"/>
          <dgm:chPref val="0"/>
        </dgm:presLayoutVars>
      </dgm:prSet>
      <dgm:spPr/>
    </dgm:pt>
    <dgm:pt modelId="{6E4DF6D7-7A40-4220-917D-871C48D81A38}" type="pres">
      <dgm:prSet presAssocID="{774A61D2-31BD-47A6-B5E1-3E36E8278771}" presName="sibTrans" presStyleCnt="0"/>
      <dgm:spPr/>
    </dgm:pt>
    <dgm:pt modelId="{3667027A-7406-4A99-A54F-44CF50E33374}" type="pres">
      <dgm:prSet presAssocID="{74BC8173-A952-4D04-A8CD-76A467648559}" presName="compNode" presStyleCnt="0"/>
      <dgm:spPr/>
    </dgm:pt>
    <dgm:pt modelId="{9BC2E755-6BCA-4B89-BF96-712F56FD93EA}" type="pres">
      <dgm:prSet presAssocID="{74BC8173-A952-4D04-A8CD-76A467648559}" presName="bgRect" presStyleLbl="bgShp" presStyleIdx="2" presStyleCnt="4"/>
      <dgm:spPr/>
    </dgm:pt>
    <dgm:pt modelId="{49E6971B-6647-4111-8C2E-FA2CABAE8D3C}" type="pres">
      <dgm:prSet presAssocID="{74BC8173-A952-4D04-A8CD-76A4676485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3A2E78A-D7C0-4937-883B-FD4E5E4493D0}" type="pres">
      <dgm:prSet presAssocID="{74BC8173-A952-4D04-A8CD-76A467648559}" presName="spaceRect" presStyleCnt="0"/>
      <dgm:spPr/>
    </dgm:pt>
    <dgm:pt modelId="{B72F4AD7-D290-409A-92DF-A4122D8CC4D5}" type="pres">
      <dgm:prSet presAssocID="{74BC8173-A952-4D04-A8CD-76A467648559}" presName="parTx" presStyleLbl="revTx" presStyleIdx="2" presStyleCnt="4">
        <dgm:presLayoutVars>
          <dgm:chMax val="0"/>
          <dgm:chPref val="0"/>
        </dgm:presLayoutVars>
      </dgm:prSet>
      <dgm:spPr/>
    </dgm:pt>
    <dgm:pt modelId="{E2F1771C-779F-4943-9A94-5EE678178F02}" type="pres">
      <dgm:prSet presAssocID="{3396DFE9-DEDD-46AF-AFF2-3EB69B4A2A3E}" presName="sibTrans" presStyleCnt="0"/>
      <dgm:spPr/>
    </dgm:pt>
    <dgm:pt modelId="{727F6004-EE55-4F7F-943C-CAF3E422CE06}" type="pres">
      <dgm:prSet presAssocID="{586F4971-4F5B-468A-9EFF-57CDCAF39E54}" presName="compNode" presStyleCnt="0"/>
      <dgm:spPr/>
    </dgm:pt>
    <dgm:pt modelId="{77CC35A9-93A5-4055-B444-CC0FED09C790}" type="pres">
      <dgm:prSet presAssocID="{586F4971-4F5B-468A-9EFF-57CDCAF39E54}" presName="bgRect" presStyleLbl="bgShp" presStyleIdx="3" presStyleCnt="4"/>
      <dgm:spPr/>
    </dgm:pt>
    <dgm:pt modelId="{8A965575-09EA-4240-8730-929BBFF21763}" type="pres">
      <dgm:prSet presAssocID="{586F4971-4F5B-468A-9EFF-57CDCAF39E5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008A055B-CF01-47CB-AEB1-7230FEB6EF99}" type="pres">
      <dgm:prSet presAssocID="{586F4971-4F5B-468A-9EFF-57CDCAF39E54}" presName="spaceRect" presStyleCnt="0"/>
      <dgm:spPr/>
    </dgm:pt>
    <dgm:pt modelId="{31B2AECA-A6D0-426A-97C3-D1953D4057CD}" type="pres">
      <dgm:prSet presAssocID="{586F4971-4F5B-468A-9EFF-57CDCAF39E5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796AD35-EAFA-43F2-B4A9-A99E1886C694}" srcId="{8B238E03-FAF3-4A17-9E43-165D5186565C}" destId="{9AC19682-8A62-467C-BD2A-B5A11739AA9A}" srcOrd="1" destOrd="0" parTransId="{51B1CD30-A165-4CBA-A4C9-58DBED6AEA0B}" sibTransId="{774A61D2-31BD-47A6-B5E1-3E36E8278771}"/>
    <dgm:cxn modelId="{90CE153B-8954-4344-821A-5D924F604C1C}" type="presOf" srcId="{74BC8173-A952-4D04-A8CD-76A467648559}" destId="{B72F4AD7-D290-409A-92DF-A4122D8CC4D5}" srcOrd="0" destOrd="0" presId="urn:microsoft.com/office/officeart/2018/2/layout/IconVerticalSolidList"/>
    <dgm:cxn modelId="{1FE87E47-E515-4C74-87E2-8B5626CD6F07}" srcId="{8B238E03-FAF3-4A17-9E43-165D5186565C}" destId="{74BC8173-A952-4D04-A8CD-76A467648559}" srcOrd="2" destOrd="0" parTransId="{4740B506-9ACA-4BFB-B567-1F5AD32BE45B}" sibTransId="{3396DFE9-DEDD-46AF-AFF2-3EB69B4A2A3E}"/>
    <dgm:cxn modelId="{D0C4BA6F-1319-4700-B173-395E1284436B}" srcId="{8B238E03-FAF3-4A17-9E43-165D5186565C}" destId="{EA4B7D60-DB25-4AAF-BC23-53A7A5520EEC}" srcOrd="0" destOrd="0" parTransId="{F050608A-5FAB-4A30-ABA4-074741A77B28}" sibTransId="{939ED164-42AC-4144-866A-91A14AD7B571}"/>
    <dgm:cxn modelId="{1F777C58-8B34-4A16-B2EC-D18167E3B8BE}" type="presOf" srcId="{EA4B7D60-DB25-4AAF-BC23-53A7A5520EEC}" destId="{40F4AEA6-C481-4CB4-BB65-DB6BC303D3F0}" srcOrd="0" destOrd="0" presId="urn:microsoft.com/office/officeart/2018/2/layout/IconVerticalSolidList"/>
    <dgm:cxn modelId="{D18C4D9D-F835-4A10-976F-EAC9DC7A157B}" srcId="{8B238E03-FAF3-4A17-9E43-165D5186565C}" destId="{586F4971-4F5B-468A-9EFF-57CDCAF39E54}" srcOrd="3" destOrd="0" parTransId="{E61A171C-1D83-458C-9496-26B6365B2930}" sibTransId="{78E42596-8F32-4CB8-9C72-8955B319DE6C}"/>
    <dgm:cxn modelId="{359AE9D1-14EA-428A-BBD8-DDE1FA2281E7}" type="presOf" srcId="{586F4971-4F5B-468A-9EFF-57CDCAF39E54}" destId="{31B2AECA-A6D0-426A-97C3-D1953D4057CD}" srcOrd="0" destOrd="0" presId="urn:microsoft.com/office/officeart/2018/2/layout/IconVerticalSolidList"/>
    <dgm:cxn modelId="{3B4B9AD9-CDE5-41F0-B2D5-364A2964F209}" type="presOf" srcId="{9AC19682-8A62-467C-BD2A-B5A11739AA9A}" destId="{25DA4E98-0864-4FF0-A637-02F5746E0F94}" srcOrd="0" destOrd="0" presId="urn:microsoft.com/office/officeart/2018/2/layout/IconVerticalSolidList"/>
    <dgm:cxn modelId="{644F8EF6-7764-4567-B1E1-7C1156A897D3}" type="presOf" srcId="{8B238E03-FAF3-4A17-9E43-165D5186565C}" destId="{FB62CB8E-5EC3-409E-8837-BBF89BDF9B3F}" srcOrd="0" destOrd="0" presId="urn:microsoft.com/office/officeart/2018/2/layout/IconVerticalSolidList"/>
    <dgm:cxn modelId="{803AF3EA-7A17-4D7E-B82D-B737E043496F}" type="presParOf" srcId="{FB62CB8E-5EC3-409E-8837-BBF89BDF9B3F}" destId="{64EBAAAB-A753-45E0-9E16-B3D831F77B06}" srcOrd="0" destOrd="0" presId="urn:microsoft.com/office/officeart/2018/2/layout/IconVerticalSolidList"/>
    <dgm:cxn modelId="{52C0CBD6-C630-452D-9406-B0E14B85F7C8}" type="presParOf" srcId="{64EBAAAB-A753-45E0-9E16-B3D831F77B06}" destId="{A9584D38-C5A0-4EE1-AE36-D4C9F69B794A}" srcOrd="0" destOrd="0" presId="urn:microsoft.com/office/officeart/2018/2/layout/IconVerticalSolidList"/>
    <dgm:cxn modelId="{0D047AE5-873D-446A-95F7-2417764D5198}" type="presParOf" srcId="{64EBAAAB-A753-45E0-9E16-B3D831F77B06}" destId="{CD127F2A-FA95-48D5-BD50-826423F6F249}" srcOrd="1" destOrd="0" presId="urn:microsoft.com/office/officeart/2018/2/layout/IconVerticalSolidList"/>
    <dgm:cxn modelId="{0DE1612B-A92C-49BD-BF20-91231C2CE857}" type="presParOf" srcId="{64EBAAAB-A753-45E0-9E16-B3D831F77B06}" destId="{41880320-0E26-4BA0-9738-37AF08965662}" srcOrd="2" destOrd="0" presId="urn:microsoft.com/office/officeart/2018/2/layout/IconVerticalSolidList"/>
    <dgm:cxn modelId="{60CA6283-43FC-43A4-97E1-A3AF041C1AC7}" type="presParOf" srcId="{64EBAAAB-A753-45E0-9E16-B3D831F77B06}" destId="{40F4AEA6-C481-4CB4-BB65-DB6BC303D3F0}" srcOrd="3" destOrd="0" presId="urn:microsoft.com/office/officeart/2018/2/layout/IconVerticalSolidList"/>
    <dgm:cxn modelId="{FAA773EC-D981-49AB-9914-F4E486E98034}" type="presParOf" srcId="{FB62CB8E-5EC3-409E-8837-BBF89BDF9B3F}" destId="{DA2FBF1D-B323-43B1-A638-FACF5D72AFB2}" srcOrd="1" destOrd="0" presId="urn:microsoft.com/office/officeart/2018/2/layout/IconVerticalSolidList"/>
    <dgm:cxn modelId="{1D9023EC-2561-446F-A507-81BCADDA6EDB}" type="presParOf" srcId="{FB62CB8E-5EC3-409E-8837-BBF89BDF9B3F}" destId="{93100CB5-23EB-4F62-9D86-31A01564DC28}" srcOrd="2" destOrd="0" presId="urn:microsoft.com/office/officeart/2018/2/layout/IconVerticalSolidList"/>
    <dgm:cxn modelId="{7DEC860D-11EC-4E65-A5C7-C49DDBC5FD51}" type="presParOf" srcId="{93100CB5-23EB-4F62-9D86-31A01564DC28}" destId="{21C4E075-C4AE-4862-AE0B-13BDBC69E89C}" srcOrd="0" destOrd="0" presId="urn:microsoft.com/office/officeart/2018/2/layout/IconVerticalSolidList"/>
    <dgm:cxn modelId="{3963F699-85ED-4B04-BE4C-33F4D1EE2267}" type="presParOf" srcId="{93100CB5-23EB-4F62-9D86-31A01564DC28}" destId="{2F7DE779-2027-4099-8670-8A1D31AC0FFE}" srcOrd="1" destOrd="0" presId="urn:microsoft.com/office/officeart/2018/2/layout/IconVerticalSolidList"/>
    <dgm:cxn modelId="{2A9F4696-FE0E-490A-B85F-19DD790E4785}" type="presParOf" srcId="{93100CB5-23EB-4F62-9D86-31A01564DC28}" destId="{D41AFB35-AE41-409C-ADAA-77F3EC771A11}" srcOrd="2" destOrd="0" presId="urn:microsoft.com/office/officeart/2018/2/layout/IconVerticalSolidList"/>
    <dgm:cxn modelId="{D52A8F89-0A51-41F2-BA3C-1E7D879E5CC3}" type="presParOf" srcId="{93100CB5-23EB-4F62-9D86-31A01564DC28}" destId="{25DA4E98-0864-4FF0-A637-02F5746E0F94}" srcOrd="3" destOrd="0" presId="urn:microsoft.com/office/officeart/2018/2/layout/IconVerticalSolidList"/>
    <dgm:cxn modelId="{C6A651D5-45EC-40B3-AB54-726F457B4611}" type="presParOf" srcId="{FB62CB8E-5EC3-409E-8837-BBF89BDF9B3F}" destId="{6E4DF6D7-7A40-4220-917D-871C48D81A38}" srcOrd="3" destOrd="0" presId="urn:microsoft.com/office/officeart/2018/2/layout/IconVerticalSolidList"/>
    <dgm:cxn modelId="{C15EF3CA-3709-445E-B137-188289B44B04}" type="presParOf" srcId="{FB62CB8E-5EC3-409E-8837-BBF89BDF9B3F}" destId="{3667027A-7406-4A99-A54F-44CF50E33374}" srcOrd="4" destOrd="0" presId="urn:microsoft.com/office/officeart/2018/2/layout/IconVerticalSolidList"/>
    <dgm:cxn modelId="{222421AD-F303-428D-A335-E5E1540AC661}" type="presParOf" srcId="{3667027A-7406-4A99-A54F-44CF50E33374}" destId="{9BC2E755-6BCA-4B89-BF96-712F56FD93EA}" srcOrd="0" destOrd="0" presId="urn:microsoft.com/office/officeart/2018/2/layout/IconVerticalSolidList"/>
    <dgm:cxn modelId="{20EBF276-7EBE-4CDD-8F6A-1C9FC0A20F3A}" type="presParOf" srcId="{3667027A-7406-4A99-A54F-44CF50E33374}" destId="{49E6971B-6647-4111-8C2E-FA2CABAE8D3C}" srcOrd="1" destOrd="0" presId="urn:microsoft.com/office/officeart/2018/2/layout/IconVerticalSolidList"/>
    <dgm:cxn modelId="{DA4A6793-D9FC-4B57-8A50-B25CEED63B9F}" type="presParOf" srcId="{3667027A-7406-4A99-A54F-44CF50E33374}" destId="{83A2E78A-D7C0-4937-883B-FD4E5E4493D0}" srcOrd="2" destOrd="0" presId="urn:microsoft.com/office/officeart/2018/2/layout/IconVerticalSolidList"/>
    <dgm:cxn modelId="{2B237A8A-740E-408E-86C7-8C2C6427B252}" type="presParOf" srcId="{3667027A-7406-4A99-A54F-44CF50E33374}" destId="{B72F4AD7-D290-409A-92DF-A4122D8CC4D5}" srcOrd="3" destOrd="0" presId="urn:microsoft.com/office/officeart/2018/2/layout/IconVerticalSolidList"/>
    <dgm:cxn modelId="{77B3F2B4-329B-447E-92F1-23DD0EAC1CCD}" type="presParOf" srcId="{FB62CB8E-5EC3-409E-8837-BBF89BDF9B3F}" destId="{E2F1771C-779F-4943-9A94-5EE678178F02}" srcOrd="5" destOrd="0" presId="urn:microsoft.com/office/officeart/2018/2/layout/IconVerticalSolidList"/>
    <dgm:cxn modelId="{2A6BD546-A7B7-424E-8925-C68BD60D0B0A}" type="presParOf" srcId="{FB62CB8E-5EC3-409E-8837-BBF89BDF9B3F}" destId="{727F6004-EE55-4F7F-943C-CAF3E422CE06}" srcOrd="6" destOrd="0" presId="urn:microsoft.com/office/officeart/2018/2/layout/IconVerticalSolidList"/>
    <dgm:cxn modelId="{ACC94D5E-D7C9-466B-92C5-58970636F90F}" type="presParOf" srcId="{727F6004-EE55-4F7F-943C-CAF3E422CE06}" destId="{77CC35A9-93A5-4055-B444-CC0FED09C790}" srcOrd="0" destOrd="0" presId="urn:microsoft.com/office/officeart/2018/2/layout/IconVerticalSolidList"/>
    <dgm:cxn modelId="{0172165D-5BEC-4611-8252-31037BFEEF8E}" type="presParOf" srcId="{727F6004-EE55-4F7F-943C-CAF3E422CE06}" destId="{8A965575-09EA-4240-8730-929BBFF21763}" srcOrd="1" destOrd="0" presId="urn:microsoft.com/office/officeart/2018/2/layout/IconVerticalSolidList"/>
    <dgm:cxn modelId="{5616A150-1030-4F7B-BFF7-1BFE762DA51B}" type="presParOf" srcId="{727F6004-EE55-4F7F-943C-CAF3E422CE06}" destId="{008A055B-CF01-47CB-AEB1-7230FEB6EF99}" srcOrd="2" destOrd="0" presId="urn:microsoft.com/office/officeart/2018/2/layout/IconVerticalSolidList"/>
    <dgm:cxn modelId="{D44F4B15-673E-4360-ABD3-A17618233F82}" type="presParOf" srcId="{727F6004-EE55-4F7F-943C-CAF3E422CE06}" destId="{31B2AECA-A6D0-426A-97C3-D1953D4057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38D3D-85C5-41E9-94F1-49DF5D7C1BE4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523B4-3093-44FB-A203-D7E1D97431B6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10A11-6DA5-4414-8BA5-AA5C02899518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On-site, available to provide care</a:t>
          </a:r>
        </a:p>
      </dsp:txBody>
      <dsp:txXfrm>
        <a:off x="1357965" y="2319"/>
        <a:ext cx="4887299" cy="1175727"/>
      </dsp:txXfrm>
    </dsp:sp>
    <dsp:sp modelId="{1A4A68A9-B99E-4BC2-B3AC-2A402BCDAF10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CC1E0-2516-4263-883A-5A1AE29CF763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BCEE9-8367-4D6C-A506-D4B045898B15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Director of Nursing counts</a:t>
          </a:r>
        </a:p>
      </dsp:txBody>
      <dsp:txXfrm>
        <a:off x="1357965" y="1471979"/>
        <a:ext cx="4887299" cy="1175727"/>
      </dsp:txXfrm>
    </dsp:sp>
    <dsp:sp modelId="{4076D43F-6B7F-4EB9-ADF2-F46C3FC0D3E2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B456D-0D87-4F53-9344-A5E8D82F6A2B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D1524-60A7-43FD-A5C4-8827E398BF74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Other administrative nurses?</a:t>
          </a:r>
        </a:p>
      </dsp:txBody>
      <dsp:txXfrm>
        <a:off x="1357965" y="2941639"/>
        <a:ext cx="4887299" cy="1175727"/>
      </dsp:txXfrm>
    </dsp:sp>
    <dsp:sp modelId="{02E17385-917E-4575-97FB-0A6FD8642774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1C43F-71BB-4415-8D3A-7A2DA3260A43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E8EC1-F2E3-495F-81C8-F8F1B6A54BEA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Round-the-clock, not 24 payroll hours</a:t>
          </a:r>
        </a:p>
      </dsp:txBody>
      <dsp:txXfrm>
        <a:off x="1357965" y="4411299"/>
        <a:ext cx="4887299" cy="1175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38D3D-85C5-41E9-94F1-49DF5D7C1BE4}">
      <dsp:nvSpPr>
        <dsp:cNvPr id="0" name=""/>
        <dsp:cNvSpPr/>
      </dsp:nvSpPr>
      <dsp:spPr>
        <a:xfrm>
          <a:off x="0" y="908268"/>
          <a:ext cx="6245265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523B4-3093-44FB-A203-D7E1D97431B6}">
      <dsp:nvSpPr>
        <dsp:cNvPr id="0" name=""/>
        <dsp:cNvSpPr/>
      </dsp:nvSpPr>
      <dsp:spPr>
        <a:xfrm>
          <a:off x="507233" y="1285549"/>
          <a:ext cx="922242" cy="922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10A11-6DA5-4414-8BA5-AA5C02899518}">
      <dsp:nvSpPr>
        <dsp:cNvPr id="0" name=""/>
        <dsp:cNvSpPr/>
      </dsp:nvSpPr>
      <dsp:spPr>
        <a:xfrm>
          <a:off x="1936708" y="908268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All PBJ job codes count?</a:t>
          </a:r>
        </a:p>
      </dsp:txBody>
      <dsp:txXfrm>
        <a:off x="1936708" y="908268"/>
        <a:ext cx="4308556" cy="1676804"/>
      </dsp:txXfrm>
    </dsp:sp>
    <dsp:sp modelId="{1A4A68A9-B99E-4BC2-B3AC-2A402BCDAF10}">
      <dsp:nvSpPr>
        <dsp:cNvPr id="0" name=""/>
        <dsp:cNvSpPr/>
      </dsp:nvSpPr>
      <dsp:spPr>
        <a:xfrm>
          <a:off x="0" y="3004274"/>
          <a:ext cx="6245265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CC1E0-2516-4263-883A-5A1AE29CF763}">
      <dsp:nvSpPr>
        <dsp:cNvPr id="0" name=""/>
        <dsp:cNvSpPr/>
      </dsp:nvSpPr>
      <dsp:spPr>
        <a:xfrm>
          <a:off x="507233" y="3381554"/>
          <a:ext cx="922242" cy="922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BCEE9-8367-4D6C-A506-D4B045898B15}">
      <dsp:nvSpPr>
        <dsp:cNvPr id="0" name=""/>
        <dsp:cNvSpPr/>
      </dsp:nvSpPr>
      <dsp:spPr>
        <a:xfrm>
          <a:off x="1936708" y="3004274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Additional 0.48 HPRD can be any combo of nursing staff</a:t>
          </a:r>
        </a:p>
      </dsp:txBody>
      <dsp:txXfrm>
        <a:off x="1936708" y="3004274"/>
        <a:ext cx="4308556" cy="1676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0E6C0-2CB3-40AA-97CA-C40D2AD3AA4D}">
      <dsp:nvSpPr>
        <dsp:cNvPr id="0" name=""/>
        <dsp:cNvSpPr/>
      </dsp:nvSpPr>
      <dsp:spPr>
        <a:xfrm>
          <a:off x="5936608" y="2958909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Rehab therapy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Dietician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Social Services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Activities</a:t>
          </a:r>
        </a:p>
      </dsp:txBody>
      <dsp:txXfrm>
        <a:off x="6612064" y="3337603"/>
        <a:ext cx="1443518" cy="983147"/>
      </dsp:txXfrm>
    </dsp:sp>
    <dsp:sp modelId="{6F6EBDD2-ED10-46A9-8430-8550177DE917}">
      <dsp:nvSpPr>
        <dsp:cNvPr id="0" name=""/>
        <dsp:cNvSpPr/>
      </dsp:nvSpPr>
      <dsp:spPr>
        <a:xfrm>
          <a:off x="2429430" y="2958909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Family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Resident Representative</a:t>
          </a:r>
        </a:p>
      </dsp:txBody>
      <dsp:txXfrm>
        <a:off x="2460017" y="3337603"/>
        <a:ext cx="1443518" cy="983147"/>
      </dsp:txXfrm>
    </dsp:sp>
    <dsp:sp modelId="{A1A2C45D-40CD-4425-B35C-6F300C125742}">
      <dsp:nvSpPr>
        <dsp:cNvPr id="0" name=""/>
        <dsp:cNvSpPr/>
      </dsp:nvSpPr>
      <dsp:spPr>
        <a:xfrm>
          <a:off x="5936608" y="0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Employee representative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External representative </a:t>
          </a:r>
        </a:p>
      </dsp:txBody>
      <dsp:txXfrm>
        <a:off x="6612064" y="30587"/>
        <a:ext cx="1443518" cy="983147"/>
      </dsp:txXfrm>
    </dsp:sp>
    <dsp:sp modelId="{A454E688-82BA-41BB-821D-FFCBE2D4F1DA}">
      <dsp:nvSpPr>
        <dsp:cNvPr id="0" name=""/>
        <dsp:cNvSpPr/>
      </dsp:nvSpPr>
      <dsp:spPr>
        <a:xfrm>
          <a:off x="2429430" y="0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Governing body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Medical Director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Administrator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Director of Nursing</a:t>
          </a:r>
        </a:p>
      </dsp:txBody>
      <dsp:txXfrm>
        <a:off x="2460017" y="30587"/>
        <a:ext cx="1443518" cy="983147"/>
      </dsp:txXfrm>
    </dsp:sp>
    <dsp:sp modelId="{70E256D4-D82C-472E-98F4-C1A5416EFC5B}">
      <dsp:nvSpPr>
        <dsp:cNvPr id="0" name=""/>
        <dsp:cNvSpPr/>
      </dsp:nvSpPr>
      <dsp:spPr>
        <a:xfrm>
          <a:off x="3330157" y="248026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Leadership</a:t>
          </a:r>
        </a:p>
      </dsp:txBody>
      <dsp:txXfrm>
        <a:off x="3882006" y="799875"/>
        <a:ext cx="1332280" cy="1332280"/>
      </dsp:txXfrm>
    </dsp:sp>
    <dsp:sp modelId="{8A4A40AC-23E3-4266-B1B7-1DC5111AC547}">
      <dsp:nvSpPr>
        <dsp:cNvPr id="0" name=""/>
        <dsp:cNvSpPr/>
      </dsp:nvSpPr>
      <dsp:spPr>
        <a:xfrm rot="5400000">
          <a:off x="5301313" y="248026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Direct Care Staff</a:t>
          </a:r>
        </a:p>
      </dsp:txBody>
      <dsp:txXfrm rot="-5400000">
        <a:off x="5301313" y="799875"/>
        <a:ext cx="1332280" cy="1332280"/>
      </dsp:txXfrm>
    </dsp:sp>
    <dsp:sp modelId="{92453C77-AC0F-4157-9B48-DEF03D264E4B}">
      <dsp:nvSpPr>
        <dsp:cNvPr id="0" name=""/>
        <dsp:cNvSpPr/>
      </dsp:nvSpPr>
      <dsp:spPr>
        <a:xfrm rot="10800000">
          <a:off x="5301313" y="2219182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Other staff</a:t>
          </a:r>
        </a:p>
      </dsp:txBody>
      <dsp:txXfrm rot="10800000">
        <a:off x="5301313" y="2219182"/>
        <a:ext cx="1332280" cy="1332280"/>
      </dsp:txXfrm>
    </dsp:sp>
    <dsp:sp modelId="{6A00ACEC-7FE6-47D6-B42F-BD4C4D4C239F}">
      <dsp:nvSpPr>
        <dsp:cNvPr id="0" name=""/>
        <dsp:cNvSpPr/>
      </dsp:nvSpPr>
      <dsp:spPr>
        <a:xfrm rot="16200000">
          <a:off x="3330157" y="2219182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Residents</a:t>
          </a:r>
        </a:p>
      </dsp:txBody>
      <dsp:txXfrm rot="5400000">
        <a:off x="3882006" y="2219182"/>
        <a:ext cx="1332280" cy="1332280"/>
      </dsp:txXfrm>
    </dsp:sp>
    <dsp:sp modelId="{B84C2BE1-7165-4A87-9074-C8B9428C928E}">
      <dsp:nvSpPr>
        <dsp:cNvPr id="0" name=""/>
        <dsp:cNvSpPr/>
      </dsp:nvSpPr>
      <dsp:spPr>
        <a:xfrm>
          <a:off x="4932537" y="1784048"/>
          <a:ext cx="650525" cy="5656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0CD65-5372-422F-B1FF-70329E36C6D8}">
      <dsp:nvSpPr>
        <dsp:cNvPr id="0" name=""/>
        <dsp:cNvSpPr/>
      </dsp:nvSpPr>
      <dsp:spPr>
        <a:xfrm rot="10800000">
          <a:off x="4932537" y="2001615"/>
          <a:ext cx="650525" cy="5656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BD598-FF17-465B-BCDA-5E6043F26EFD}">
      <dsp:nvSpPr>
        <dsp:cNvPr id="0" name=""/>
        <dsp:cNvSpPr/>
      </dsp:nvSpPr>
      <dsp:spPr>
        <a:xfrm>
          <a:off x="6545" y="738441"/>
          <a:ext cx="3358008" cy="1343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Non-rural</a:t>
          </a:r>
        </a:p>
      </dsp:txBody>
      <dsp:txXfrm>
        <a:off x="678147" y="738441"/>
        <a:ext cx="2014805" cy="1343203"/>
      </dsp:txXfrm>
    </dsp:sp>
    <dsp:sp modelId="{60016DDA-4880-41DB-80FB-579FE64B6E3D}">
      <dsp:nvSpPr>
        <dsp:cNvPr id="0" name=""/>
        <dsp:cNvSpPr/>
      </dsp:nvSpPr>
      <dsp:spPr>
        <a:xfrm>
          <a:off x="2928013" y="852613"/>
          <a:ext cx="2787147" cy="111485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90 Days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Facility Assessment</a:t>
          </a:r>
        </a:p>
      </dsp:txBody>
      <dsp:txXfrm>
        <a:off x="3485442" y="852613"/>
        <a:ext cx="1672289" cy="1114858"/>
      </dsp:txXfrm>
    </dsp:sp>
    <dsp:sp modelId="{9900FE8F-23F9-4C3F-976E-219676E4EDE3}">
      <dsp:nvSpPr>
        <dsp:cNvPr id="0" name=""/>
        <dsp:cNvSpPr/>
      </dsp:nvSpPr>
      <dsp:spPr>
        <a:xfrm>
          <a:off x="5324960" y="852613"/>
          <a:ext cx="2787147" cy="111485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 years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24/7 RN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3.48 total nurse HPRD</a:t>
          </a:r>
        </a:p>
      </dsp:txBody>
      <dsp:txXfrm>
        <a:off x="5882389" y="852613"/>
        <a:ext cx="1672289" cy="1114858"/>
      </dsp:txXfrm>
    </dsp:sp>
    <dsp:sp modelId="{9BE8ACD5-7F61-4658-98A1-6893BD105091}">
      <dsp:nvSpPr>
        <dsp:cNvPr id="0" name=""/>
        <dsp:cNvSpPr/>
      </dsp:nvSpPr>
      <dsp:spPr>
        <a:xfrm>
          <a:off x="7721906" y="852613"/>
          <a:ext cx="2787147" cy="111485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 years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0.55 RN HPRD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2.45 nurse aide HPRD</a:t>
          </a:r>
        </a:p>
      </dsp:txBody>
      <dsp:txXfrm>
        <a:off x="8279335" y="852613"/>
        <a:ext cx="1672289" cy="1114858"/>
      </dsp:txXfrm>
    </dsp:sp>
    <dsp:sp modelId="{AA1045C7-3905-4FD7-A79B-821DD40FBEB9}">
      <dsp:nvSpPr>
        <dsp:cNvPr id="0" name=""/>
        <dsp:cNvSpPr/>
      </dsp:nvSpPr>
      <dsp:spPr>
        <a:xfrm>
          <a:off x="6545" y="2269693"/>
          <a:ext cx="3358008" cy="1343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Rural</a:t>
          </a:r>
        </a:p>
      </dsp:txBody>
      <dsp:txXfrm>
        <a:off x="678147" y="2269693"/>
        <a:ext cx="2014805" cy="1343203"/>
      </dsp:txXfrm>
    </dsp:sp>
    <dsp:sp modelId="{56A5E9C6-9315-42A2-A886-6A579842AF9E}">
      <dsp:nvSpPr>
        <dsp:cNvPr id="0" name=""/>
        <dsp:cNvSpPr/>
      </dsp:nvSpPr>
      <dsp:spPr>
        <a:xfrm>
          <a:off x="2928013" y="2383865"/>
          <a:ext cx="2787147" cy="111485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90 days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Facility Assessment</a:t>
          </a:r>
        </a:p>
      </dsp:txBody>
      <dsp:txXfrm>
        <a:off x="3485442" y="2383865"/>
        <a:ext cx="1672289" cy="1114858"/>
      </dsp:txXfrm>
    </dsp:sp>
    <dsp:sp modelId="{48C7BFD8-CEB1-43F0-9592-DCAF984089AE}">
      <dsp:nvSpPr>
        <dsp:cNvPr id="0" name=""/>
        <dsp:cNvSpPr/>
      </dsp:nvSpPr>
      <dsp:spPr>
        <a:xfrm>
          <a:off x="5324960" y="2383865"/>
          <a:ext cx="2787147" cy="111485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 years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24/7 RN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3.48 total nurse HPRD</a:t>
          </a:r>
        </a:p>
      </dsp:txBody>
      <dsp:txXfrm>
        <a:off x="5882389" y="2383865"/>
        <a:ext cx="1672289" cy="1114858"/>
      </dsp:txXfrm>
    </dsp:sp>
    <dsp:sp modelId="{970C1DD4-CA86-43D4-9BE2-4F0AC37650AB}">
      <dsp:nvSpPr>
        <dsp:cNvPr id="0" name=""/>
        <dsp:cNvSpPr/>
      </dsp:nvSpPr>
      <dsp:spPr>
        <a:xfrm>
          <a:off x="7721906" y="2383865"/>
          <a:ext cx="2787147" cy="111485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 years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0.55 RN HPRD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2.45 nurse aide HPRD</a:t>
          </a:r>
        </a:p>
      </dsp:txBody>
      <dsp:txXfrm>
        <a:off x="8279335" y="2383865"/>
        <a:ext cx="1672289" cy="1114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38D3D-85C5-41E9-94F1-49DF5D7C1BE4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523B4-3093-44FB-A203-D7E1D97431B6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10A11-6DA5-4414-8BA5-AA5C02899518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Failure to submit PBJ data</a:t>
          </a:r>
        </a:p>
      </dsp:txBody>
      <dsp:txXfrm>
        <a:off x="1357965" y="2319"/>
        <a:ext cx="4887299" cy="1175727"/>
      </dsp:txXfrm>
    </dsp:sp>
    <dsp:sp modelId="{1A4A68A9-B99E-4BC2-B3AC-2A402BCDAF10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CC1E0-2516-4263-883A-5A1AE29CF763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BCEE9-8367-4D6C-A506-D4B045898B15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Selection as a Special Focus Facility</a:t>
          </a:r>
        </a:p>
      </dsp:txBody>
      <dsp:txXfrm>
        <a:off x="1357965" y="1471979"/>
        <a:ext cx="4887299" cy="1175727"/>
      </dsp:txXfrm>
    </dsp:sp>
    <dsp:sp modelId="{4076D43F-6B7F-4EB9-ADF2-F46C3FC0D3E2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B456D-0D87-4F53-9344-A5E8D82F6A2B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D1524-60A7-43FD-A5C4-8827E398BF74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Past 12 months: insufficient staffing pattern or widespread with actual harm</a:t>
          </a:r>
        </a:p>
      </dsp:txBody>
      <dsp:txXfrm>
        <a:off x="1357965" y="2941639"/>
        <a:ext cx="4887299" cy="1175727"/>
      </dsp:txXfrm>
    </dsp:sp>
    <dsp:sp modelId="{02E17385-917E-4575-97FB-0A6FD8642774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1C43F-71BB-4415-8D3A-7A2DA3260A43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E8EC1-F2E3-495F-81C8-F8F1B6A54BEA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Past 12 months: insufficient staffing at immediate jeopardy</a:t>
          </a:r>
        </a:p>
      </dsp:txBody>
      <dsp:txXfrm>
        <a:off x="1357965" y="4411299"/>
        <a:ext cx="4887299" cy="1175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39F1F-8695-4374-9262-512CCD57A755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What</a:t>
          </a:r>
        </a:p>
      </dsp:txBody>
      <dsp:txXfrm>
        <a:off x="1283" y="0"/>
        <a:ext cx="3337470" cy="1305401"/>
      </dsp:txXfrm>
    </dsp:sp>
    <dsp:sp modelId="{02F86992-1A09-4A96-B5D9-F0EAB9301D49}">
      <dsp:nvSpPr>
        <dsp:cNvPr id="0" name=""/>
        <dsp:cNvSpPr/>
      </dsp:nvSpPr>
      <dsp:spPr>
        <a:xfrm>
          <a:off x="335030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Gown</a:t>
          </a:r>
        </a:p>
      </dsp:txBody>
      <dsp:txXfrm>
        <a:off x="373457" y="1345103"/>
        <a:ext cx="2593122" cy="1235133"/>
      </dsp:txXfrm>
    </dsp:sp>
    <dsp:sp modelId="{BA4C0135-BB23-4EE8-89DC-C92EA82C0146}">
      <dsp:nvSpPr>
        <dsp:cNvPr id="0" name=""/>
        <dsp:cNvSpPr/>
      </dsp:nvSpPr>
      <dsp:spPr>
        <a:xfrm>
          <a:off x="335030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Gloves</a:t>
          </a:r>
        </a:p>
      </dsp:txBody>
      <dsp:txXfrm>
        <a:off x="373457" y="2858935"/>
        <a:ext cx="2593122" cy="1235133"/>
      </dsp:txXfrm>
    </dsp:sp>
    <dsp:sp modelId="{7BBE2032-6599-44F8-B4FB-92A0D25C4DE3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For Whom</a:t>
          </a:r>
        </a:p>
      </dsp:txBody>
      <dsp:txXfrm>
        <a:off x="3589064" y="0"/>
        <a:ext cx="3337470" cy="1305401"/>
      </dsp:txXfrm>
    </dsp:sp>
    <dsp:sp modelId="{1C3819BE-4C90-4351-8E4C-13DD7451C4FD}">
      <dsp:nvSpPr>
        <dsp:cNvPr id="0" name=""/>
        <dsp:cNvSpPr/>
      </dsp:nvSpPr>
      <dsp:spPr>
        <a:xfrm>
          <a:off x="3922811" y="1305773"/>
          <a:ext cx="2669976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Chronic wounds</a:t>
          </a:r>
        </a:p>
      </dsp:txBody>
      <dsp:txXfrm>
        <a:off x="3947849" y="1330811"/>
        <a:ext cx="2619900" cy="804787"/>
      </dsp:txXfrm>
    </dsp:sp>
    <dsp:sp modelId="{9E9FF757-A122-4B54-8A3A-9519909BDE80}">
      <dsp:nvSpPr>
        <dsp:cNvPr id="0" name=""/>
        <dsp:cNvSpPr/>
      </dsp:nvSpPr>
      <dsp:spPr>
        <a:xfrm>
          <a:off x="3922811" y="2292154"/>
          <a:ext cx="2669976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In-dwelling medical devices</a:t>
          </a:r>
        </a:p>
      </dsp:txBody>
      <dsp:txXfrm>
        <a:off x="3947849" y="2317192"/>
        <a:ext cx="2619900" cy="804787"/>
      </dsp:txXfrm>
    </dsp:sp>
    <dsp:sp modelId="{CF6BD504-FA8A-45AF-8DA3-8BA3F849BBFD}">
      <dsp:nvSpPr>
        <dsp:cNvPr id="0" name=""/>
        <dsp:cNvSpPr/>
      </dsp:nvSpPr>
      <dsp:spPr>
        <a:xfrm>
          <a:off x="3922811" y="3278535"/>
          <a:ext cx="2669976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Infected or colonized</a:t>
          </a:r>
        </a:p>
      </dsp:txBody>
      <dsp:txXfrm>
        <a:off x="3947849" y="3303573"/>
        <a:ext cx="2619900" cy="804787"/>
      </dsp:txXfrm>
    </dsp:sp>
    <dsp:sp modelId="{ED8C4B54-8297-410B-A936-DC049F42D3A8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When</a:t>
          </a:r>
        </a:p>
      </dsp:txBody>
      <dsp:txXfrm>
        <a:off x="7176845" y="0"/>
        <a:ext cx="3337470" cy="1305401"/>
      </dsp:txXfrm>
    </dsp:sp>
    <dsp:sp modelId="{FCBB1045-E380-4548-B421-B969F5EEE23B}">
      <dsp:nvSpPr>
        <dsp:cNvPr id="0" name=""/>
        <dsp:cNvSpPr/>
      </dsp:nvSpPr>
      <dsp:spPr>
        <a:xfrm>
          <a:off x="7510592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High-contact care activities</a:t>
          </a:r>
        </a:p>
      </dsp:txBody>
      <dsp:txXfrm>
        <a:off x="7549019" y="1345103"/>
        <a:ext cx="2593122" cy="1235133"/>
      </dsp:txXfrm>
    </dsp:sp>
    <dsp:sp modelId="{4AED6A6F-61DC-4C2A-9D02-C679A3BA3266}">
      <dsp:nvSpPr>
        <dsp:cNvPr id="0" name=""/>
        <dsp:cNvSpPr/>
      </dsp:nvSpPr>
      <dsp:spPr>
        <a:xfrm>
          <a:off x="7510592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When contact precautions are not indicated</a:t>
          </a:r>
        </a:p>
      </dsp:txBody>
      <dsp:txXfrm>
        <a:off x="7549019" y="2858935"/>
        <a:ext cx="2593122" cy="12351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B1B7A-456E-49C1-ABF8-BBA91EA22E32}">
      <dsp:nvSpPr>
        <dsp:cNvPr id="0" name=""/>
        <dsp:cNvSpPr/>
      </dsp:nvSpPr>
      <dsp:spPr>
        <a:xfrm>
          <a:off x="3055900" y="0"/>
          <a:ext cx="1801554" cy="10008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Flexibilities</a:t>
          </a:r>
        </a:p>
      </dsp:txBody>
      <dsp:txXfrm>
        <a:off x="3085214" y="29314"/>
        <a:ext cx="1742926" cy="942235"/>
      </dsp:txXfrm>
    </dsp:sp>
    <dsp:sp modelId="{4A3C7494-8B27-4308-A138-CA6B55885C1B}">
      <dsp:nvSpPr>
        <dsp:cNvPr id="0" name=""/>
        <dsp:cNvSpPr/>
      </dsp:nvSpPr>
      <dsp:spPr>
        <a:xfrm>
          <a:off x="5658145" y="0"/>
          <a:ext cx="1801554" cy="100086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Concerns</a:t>
          </a:r>
        </a:p>
      </dsp:txBody>
      <dsp:txXfrm>
        <a:off x="5687459" y="29314"/>
        <a:ext cx="1742926" cy="942235"/>
      </dsp:txXfrm>
    </dsp:sp>
    <dsp:sp modelId="{0C98E413-5927-4BF1-B854-97DE78C69D5E}">
      <dsp:nvSpPr>
        <dsp:cNvPr id="0" name=""/>
        <dsp:cNvSpPr/>
      </dsp:nvSpPr>
      <dsp:spPr>
        <a:xfrm>
          <a:off x="4882476" y="4253669"/>
          <a:ext cx="750647" cy="750647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AF2E7-33AE-4BD9-936F-76034F2D6F18}">
      <dsp:nvSpPr>
        <dsp:cNvPr id="0" name=""/>
        <dsp:cNvSpPr/>
      </dsp:nvSpPr>
      <dsp:spPr>
        <a:xfrm rot="240000">
          <a:off x="3005169" y="3932008"/>
          <a:ext cx="4505260" cy="3150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93421-28CD-4B8A-BD4B-C0349DD31697}">
      <dsp:nvSpPr>
        <dsp:cNvPr id="0" name=""/>
        <dsp:cNvSpPr/>
      </dsp:nvSpPr>
      <dsp:spPr>
        <a:xfrm rot="240000">
          <a:off x="5710187" y="3144334"/>
          <a:ext cx="1797556" cy="837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Homelike environment</a:t>
          </a:r>
        </a:p>
      </dsp:txBody>
      <dsp:txXfrm>
        <a:off x="5751069" y="3185216"/>
        <a:ext cx="1715792" cy="755713"/>
      </dsp:txXfrm>
    </dsp:sp>
    <dsp:sp modelId="{98140580-2677-46D7-B103-2D61823E5F9E}">
      <dsp:nvSpPr>
        <dsp:cNvPr id="0" name=""/>
        <dsp:cNvSpPr/>
      </dsp:nvSpPr>
      <dsp:spPr>
        <a:xfrm rot="240000">
          <a:off x="5775243" y="2243557"/>
          <a:ext cx="1797556" cy="837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Resident dignity</a:t>
          </a:r>
        </a:p>
      </dsp:txBody>
      <dsp:txXfrm>
        <a:off x="5816125" y="2284439"/>
        <a:ext cx="1715792" cy="755713"/>
      </dsp:txXfrm>
    </dsp:sp>
    <dsp:sp modelId="{DD48BF3B-2DAE-437F-9596-B06612A3343D}">
      <dsp:nvSpPr>
        <dsp:cNvPr id="0" name=""/>
        <dsp:cNvSpPr/>
      </dsp:nvSpPr>
      <dsp:spPr>
        <a:xfrm rot="240000">
          <a:off x="5840299" y="1362797"/>
          <a:ext cx="1797556" cy="837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Cost of PPE</a:t>
          </a:r>
        </a:p>
      </dsp:txBody>
      <dsp:txXfrm>
        <a:off x="5881181" y="1403679"/>
        <a:ext cx="1715792" cy="755713"/>
      </dsp:txXfrm>
    </dsp:sp>
    <dsp:sp modelId="{25A74F1E-973B-4A3B-92A7-4D1F1995553F}">
      <dsp:nvSpPr>
        <dsp:cNvPr id="0" name=""/>
        <dsp:cNvSpPr/>
      </dsp:nvSpPr>
      <dsp:spPr>
        <a:xfrm rot="240000">
          <a:off x="3132964" y="2964179"/>
          <a:ext cx="1797556" cy="837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Location</a:t>
          </a:r>
        </a:p>
      </dsp:txBody>
      <dsp:txXfrm>
        <a:off x="3173846" y="3005061"/>
        <a:ext cx="1715792" cy="755713"/>
      </dsp:txXfrm>
    </dsp:sp>
    <dsp:sp modelId="{257FE3EE-5E85-46D3-A97A-3B2B4226178B}">
      <dsp:nvSpPr>
        <dsp:cNvPr id="0" name=""/>
        <dsp:cNvSpPr/>
      </dsp:nvSpPr>
      <dsp:spPr>
        <a:xfrm rot="240000">
          <a:off x="3198020" y="2063402"/>
          <a:ext cx="1797556" cy="837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Signage</a:t>
          </a:r>
        </a:p>
      </dsp:txBody>
      <dsp:txXfrm>
        <a:off x="3238902" y="2104284"/>
        <a:ext cx="1715792" cy="7557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84D38-C5A0-4EE1-AE36-D4C9F69B794A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27F2A-FA95-48D5-BD50-826423F6F249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4AEA6-C481-4CB4-BB65-DB6BC303D3F0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Managing behaviors </a:t>
          </a:r>
        </a:p>
      </dsp:txBody>
      <dsp:txXfrm>
        <a:off x="1357965" y="2319"/>
        <a:ext cx="4887299" cy="1175727"/>
      </dsp:txXfrm>
    </dsp:sp>
    <dsp:sp modelId="{21C4E075-C4AE-4862-AE0B-13BDBC69E89C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DE779-2027-4099-8670-8A1D31AC0FFE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A4E98-0864-4FF0-A637-02F5746E0F94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Admission/transfer/discharge</a:t>
          </a:r>
        </a:p>
      </dsp:txBody>
      <dsp:txXfrm>
        <a:off x="1357965" y="1471979"/>
        <a:ext cx="4887299" cy="1175727"/>
      </dsp:txXfrm>
    </dsp:sp>
    <dsp:sp modelId="{9BC2E755-6BCA-4B89-BF96-712F56FD93EA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6971B-6647-4111-8C2E-FA2CABAE8D3C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F4AD7-D290-409A-92DF-A4122D8CC4D5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MDS coding</a:t>
          </a:r>
        </a:p>
      </dsp:txBody>
      <dsp:txXfrm>
        <a:off x="1357965" y="2941639"/>
        <a:ext cx="4887299" cy="1175727"/>
      </dsp:txXfrm>
    </dsp:sp>
    <dsp:sp modelId="{77CC35A9-93A5-4055-B444-CC0FED09C790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65575-09EA-4240-8730-929BBFF21763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2AECA-A6D0-426A-97C3-D1953D4057CD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Antipsychotic usage</a:t>
          </a:r>
        </a:p>
      </dsp:txBody>
      <dsp:txXfrm>
        <a:off x="1357965" y="4411299"/>
        <a:ext cx="4887299" cy="117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EEF2F-4B12-2BA5-65FD-E9FF7CFD8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F4F53-CE8C-7D34-E5ED-9EA79EA73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05BB3-AC47-CE6E-6442-1D5B2BEA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008-0BEB-46C4-A45C-7101F1F44C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6E836-8AA6-6AD7-2CCC-886E12D9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830DA-DBE9-947A-99D6-8141513A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1E4-3533-49CF-8A5F-BAF48873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B530-DCE6-8845-1FAF-3DD14779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31B25-E577-E764-C9DD-CC3EE5301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F127D-F36D-5CC7-9F00-B8213187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008-0BEB-46C4-A45C-7101F1F44C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3AA7-FEA1-1D4A-4193-C64112D9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87848-096C-FDB4-474B-4E74E49A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1E4-3533-49CF-8A5F-BAF48873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3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902CC-0499-27F2-7C2D-24E87F781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A9DD3-DC62-DEDC-85F6-448B89AA0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44EE1-615B-8CDF-8515-7E9ECC49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008-0BEB-46C4-A45C-7101F1F44C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8026E-7C4D-D527-3600-695249A2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53F25-85D1-3B41-D0EF-C2D053B9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1E4-3533-49CF-8A5F-BAF48873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515F-2267-CA28-C0AA-389A8FA8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86A00-6CDF-810F-E0DD-9CD504BF2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19E3D-ABC4-BDB8-B2D2-DECDEAF6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008-0BEB-46C4-A45C-7101F1F44C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93774-B8CA-AFA6-7E6C-3FEF4297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DBD79-E4D6-C037-3254-D40D20F6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1E4-3533-49CF-8A5F-BAF48873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7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C5D5-34C5-8E90-8844-C814CBF9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4D8E0-897C-8582-0CF6-A6C6C9849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D46BD-D078-3443-D943-673DBBDF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008-0BEB-46C4-A45C-7101F1F44C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49922-DED8-8744-BC76-7ABF3A04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F106B-BD62-B835-656F-26D2484D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1E4-3533-49CF-8A5F-BAF48873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3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E88F-4D7F-B30E-BC19-DAB2B9E6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E4FD-AE1A-98F2-4308-3D8DBA7E8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DC31A-F0B4-A3A1-43CC-DAB30141E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5475F-0C2F-C7DA-6B71-6663A651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008-0BEB-46C4-A45C-7101F1F44C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399A0-8F22-3EEB-64C0-586861F7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5E523-E841-6BB1-7720-CC19783E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1E4-3533-49CF-8A5F-BAF48873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7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DEE6-51B7-ACC5-932E-81C28661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D8433-BDEB-8619-B9EB-68E7B8BC7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192F2-D84D-C71B-A845-59419C145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0161E-4300-473E-743A-6F16A9922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CDDDB-E838-65C0-9220-8904A6D7E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8CD4D6-F81C-B2E7-F2E7-7F42D8D5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008-0BEB-46C4-A45C-7101F1F44C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C64E7-CA2B-A750-A72C-DE690231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EE6E9-B12C-2719-5F8E-C19C6B0D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1E4-3533-49CF-8A5F-BAF48873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4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BBAC-62D8-9471-B33B-6842372D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9DF7C-3900-657F-24AF-E6EEFFE1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008-0BEB-46C4-A45C-7101F1F44C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CCBE8-A5DF-4656-8889-107ACE8A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61996-0860-ADA6-0666-25A42073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1E4-3533-49CF-8A5F-BAF48873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E3106-66E5-4D2E-A34E-B5B0CD57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008-0BEB-46C4-A45C-7101F1F44C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8A704-47BB-C19A-4554-11A4AD6B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4802D-6BE7-745F-2E95-707D3977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1E4-3533-49CF-8A5F-BAF48873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3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7C16-A697-8F74-21BF-9C7E958E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20C67-27B5-4D6A-FA2E-AB3C04770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E853F-E51C-8EA2-6A77-23CE61780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48E83-02EE-2D3B-AC68-DCDEE232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008-0BEB-46C4-A45C-7101F1F44C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9313C-B404-74CD-AFE6-8E316926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F88AF-6442-E778-17A4-4EE38540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1E4-3533-49CF-8A5F-BAF48873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2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8712-E401-B4B2-6E5B-92F7997C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9EBDD9-E59B-5FC5-A57B-CF83B56E5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EB74E-7C86-11D7-8352-5D3AAC72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A5C57-E1B0-8D40-367E-3C202AE4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008-0BEB-46C4-A45C-7101F1F44C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AFDCF-7264-3AE0-8BA4-10E3381E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88F3F-419E-3C1F-285C-B80B4E0B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1E4-3533-49CF-8A5F-BAF48873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8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B7117-4475-6CE8-E5E2-E132816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7DD54-2216-9AA2-274C-FBC25EBD3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7C8D5-1E67-0B64-2F87-A2895B031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9DA008-0BEB-46C4-A45C-7101F1F44C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900F-F8FA-30BD-59A2-370B20939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66960-07A3-ADCC-F08A-E38085C80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5D1E4-3533-49CF-8A5F-BAF48873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mailto:jeyigor@leadingage.org" TargetMode="Externa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hai/containment/PPE-Nursing-Homes.html" TargetMode="External"/><Relationship Id="rId3" Type="http://schemas.openxmlformats.org/officeDocument/2006/relationships/hyperlink" Target="https://www.cms.gov/newsroom/fact-sheets/medicare-and-medicaid-programs-minimum-staffing-standards-long-term-care-facilities-and-medicaid-0#:~:text=CMS%20is%20finalizing%20a%20total,of%20direct%20nurse%20aide%20care." TargetMode="External"/><Relationship Id="rId7" Type="http://schemas.openxmlformats.org/officeDocument/2006/relationships/hyperlink" Target="https://www.cms.gov/files/document/qso-24-08-nh.pdf" TargetMode="External"/><Relationship Id="rId2" Type="http://schemas.openxmlformats.org/officeDocument/2006/relationships/hyperlink" Target="https://www.whitehouse.gov/briefing-room/statements-releases/2022/02/28/fact-sheet-protecting-seniors-and-people-with-disabilities-by-improving-safety-and-quality-of-care-in-the-nations-nursing-hom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hub.leadingage.org/courses/federal-staffing-mandate-rule-preparing-for-the-facility-assessment-expansion" TargetMode="External"/><Relationship Id="rId5" Type="http://schemas.openxmlformats.org/officeDocument/2006/relationships/hyperlink" Target="https://leadingage.org/facility-assessment-toolkit/" TargetMode="External"/><Relationship Id="rId10" Type="http://schemas.openxmlformats.org/officeDocument/2006/relationships/hyperlink" Target="https://www.cdc.gov/hai/pdfs/containment/EBP-Presentation-July2022.pptx" TargetMode="External"/><Relationship Id="rId4" Type="http://schemas.openxmlformats.org/officeDocument/2006/relationships/hyperlink" Target="https://leadingage.org/cms-adds-more-hours-to-final-nursing-home-minimum-staffing-standards/" TargetMode="External"/><Relationship Id="rId9" Type="http://schemas.openxmlformats.org/officeDocument/2006/relationships/hyperlink" Target="https://www.youtube.com/watch?v=NoL8PVp5KKc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leadingage.org/cms-shares-additional-information-on-schizophrenia-audits/" TargetMode="External"/><Relationship Id="rId3" Type="http://schemas.openxmlformats.org/officeDocument/2006/relationships/hyperlink" Target="https://leadingage.org/tips-for-commenting-on-fy-2025-snf-pps-rule/" TargetMode="External"/><Relationship Id="rId7" Type="http://schemas.openxmlformats.org/officeDocument/2006/relationships/hyperlink" Target="https://www.cms.gov/files/document/qso-23-05-nh-adjusting-quality-measure-ratings-based-erroneous-schizophrenia-coding-and-posting.pdf" TargetMode="External"/><Relationship Id="rId2" Type="http://schemas.openxmlformats.org/officeDocument/2006/relationships/hyperlink" Target="https://leadingage.org/4-1-payment-increase-and-expanded-cmp-authority-snf-pps-proposed-ru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ig.hhs.gov/reports-and-publications/all-reports-and-publications/concerns-remain-about-safeguards-to-protect-residents-during-facility-initiated-discharges-from-nursing-homes/" TargetMode="External"/><Relationship Id="rId5" Type="http://schemas.openxmlformats.org/officeDocument/2006/relationships/hyperlink" Target="https://oig.hhs.gov/reports-and-publications/all-reports-and-publications/nursing-home-residents-with-endangering-behaviors-and-mental-health-disorders-may-be-vulnerable-to-facility-initiated-discharges/" TargetMode="External"/><Relationship Id="rId10" Type="http://schemas.openxmlformats.org/officeDocument/2006/relationships/hyperlink" Target="https://www.cdc.gov/coronavirus/2019-ncov/hcp/guidance-risk-assesment-hcp.html" TargetMode="External"/><Relationship Id="rId4" Type="http://schemas.openxmlformats.org/officeDocument/2006/relationships/hyperlink" Target="https://leadingage.org/admission-transfer-and-discharge/" TargetMode="External"/><Relationship Id="rId9" Type="http://schemas.openxmlformats.org/officeDocument/2006/relationships/hyperlink" Target="https://www.cdc.gov/coronavirus/2019-ncov/hcp/infection-control-recommendations.html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oig.hhs.gov/reports-and-publications/featured-topics/nursing-homes/" TargetMode="External"/><Relationship Id="rId7" Type="http://schemas.openxmlformats.org/officeDocument/2006/relationships/hyperlink" Target="https://leadingage.org/take-action-with-leadingage/" TargetMode="External"/><Relationship Id="rId2" Type="http://schemas.openxmlformats.org/officeDocument/2006/relationships/hyperlink" Target="https://www.cms.gov/files/document/qso-23-21-nh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dingage.org/resources/congress-in-your-neighborhood/" TargetMode="External"/><Relationship Id="rId5" Type="http://schemas.openxmlformats.org/officeDocument/2006/relationships/hyperlink" Target="https://leadingage.org/make-your-voice-heard/" TargetMode="External"/><Relationship Id="rId4" Type="http://schemas.openxmlformats.org/officeDocument/2006/relationships/hyperlink" Target="https://oig.hhs.gov/reports-and-publications/workplan/active-item-table.asp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dingage.org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leadingage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D2DBA-84AE-1041-6EBC-46B2E242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Nursing Home Policy Update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106CA-CD3A-ADA7-0779-9EE8FF016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Jodi Eyigor | Director, Nursing Home Quality &amp; Policy</a:t>
            </a:r>
            <a:endParaRPr lang="en-US"/>
          </a:p>
          <a:p>
            <a:pPr algn="r"/>
            <a:r>
              <a:rPr lang="en-US" dirty="0"/>
              <a:t>LeadingAge | May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8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37D4C-3B18-E295-31D7-5CC8310E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Implementation Timelines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AB8BB-1971-5225-334E-BC025855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3 phases from date of publication (May 10)</a:t>
            </a:r>
          </a:p>
          <a:p>
            <a:r>
              <a:rPr lang="en-US" sz="2200" dirty="0"/>
              <a:t>Staggered: rural vs. non-rural</a:t>
            </a:r>
          </a:p>
          <a:p>
            <a:r>
              <a:rPr lang="en-US" sz="2200" dirty="0"/>
              <a:t>“Rural” as defined by OMB</a:t>
            </a:r>
          </a:p>
        </p:txBody>
      </p:sp>
    </p:spTree>
    <p:extLst>
      <p:ext uri="{BB962C8B-B14F-4D97-AF65-F5344CB8AC3E}">
        <p14:creationId xmlns:p14="http://schemas.microsoft.com/office/powerpoint/2010/main" val="62252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4979-8448-B9DE-8636-EDD56662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Timelines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BF2358-95A0-F717-5236-A64C7BD500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7758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05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278D2-961C-BEF4-4E1B-AD718241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Exemptions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7025-D1E6-42E9-C359-515F011D7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Applies to 24/7 RN, all HPRD requirements</a:t>
            </a:r>
          </a:p>
          <a:p>
            <a:pPr lvl="1"/>
            <a:r>
              <a:rPr lang="en-US" sz="2200" dirty="0"/>
              <a:t>24/7 RN: exempt from only 8 hours</a:t>
            </a:r>
          </a:p>
          <a:p>
            <a:pPr lvl="1"/>
            <a:r>
              <a:rPr lang="en-US" sz="2200" dirty="0"/>
              <a:t>Must have available “immediately by phone”: physician, physician assistant, nurse practitioner, or RN</a:t>
            </a:r>
          </a:p>
          <a:p>
            <a:r>
              <a:rPr lang="en-US" sz="2200" dirty="0"/>
              <a:t>Must be surveyed and cited to receive an exemption</a:t>
            </a:r>
          </a:p>
          <a:p>
            <a:r>
              <a:rPr lang="en-US" sz="2200" dirty="0"/>
              <a:t>Exemptions good until next standard survey</a:t>
            </a:r>
          </a:p>
          <a:p>
            <a:r>
              <a:rPr lang="en-US" sz="2200" dirty="0"/>
              <a:t>May be removed at any time due to 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126494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304B3-B685-C920-5954-3B74F9C5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Exemptions - Criteria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668EA-2B6B-2E74-0EA8-42FDA51B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Workforce availability: 20% or more below national average</a:t>
            </a:r>
          </a:p>
          <a:p>
            <a:pPr lvl="1"/>
            <a:r>
              <a:rPr lang="en-US" sz="2200"/>
              <a:t>Determined by CMS</a:t>
            </a:r>
          </a:p>
          <a:p>
            <a:pPr lvl="1"/>
            <a:r>
              <a:rPr lang="en-US" sz="2200"/>
              <a:t>Based on BLS data</a:t>
            </a:r>
          </a:p>
          <a:p>
            <a:r>
              <a:rPr lang="en-US" sz="2200"/>
              <a:t>Good faith efforts to recruit and retain staff</a:t>
            </a:r>
          </a:p>
          <a:p>
            <a:pPr lvl="1"/>
            <a:r>
              <a:rPr lang="en-US" sz="2200"/>
              <a:t>Job postings, number and duration of vacancies, job offers, competitive wages</a:t>
            </a:r>
          </a:p>
          <a:p>
            <a:r>
              <a:rPr lang="en-US" sz="2200"/>
              <a:t>Financial commitment </a:t>
            </a:r>
          </a:p>
          <a:p>
            <a:pPr lvl="1"/>
            <a:r>
              <a:rPr lang="en-US" sz="2200"/>
              <a:t>Nurse staffing expenditures relative to revenue</a:t>
            </a:r>
          </a:p>
          <a:p>
            <a:endParaRPr lang="en-US" sz="2200"/>
          </a:p>
          <a:p>
            <a:r>
              <a:rPr lang="en-US" sz="2200"/>
              <a:t>Not finalized: geographic qualifier</a:t>
            </a:r>
          </a:p>
        </p:txBody>
      </p:sp>
    </p:spTree>
    <p:extLst>
      <p:ext uri="{BB962C8B-B14F-4D97-AF65-F5344CB8AC3E}">
        <p14:creationId xmlns:p14="http://schemas.microsoft.com/office/powerpoint/2010/main" val="417044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30A0D-FC20-211C-06C5-54BE79E1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600" dirty="0"/>
              <a:t>Exemption Exclusions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7668D8-3F0B-79FE-FA9B-9153DC6DF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72179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91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831EC-DF13-56F4-6A25-9D580656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Exemptions – Notifications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5FF5-A7A1-5BFD-A847-9AA42EF2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Exemption status, degree to which standard is not met</a:t>
            </a:r>
          </a:p>
          <a:p>
            <a:r>
              <a:rPr lang="en-US" sz="2200" dirty="0"/>
              <a:t>Post in prominent and publicly viewable area in nursing home</a:t>
            </a:r>
          </a:p>
          <a:p>
            <a:r>
              <a:rPr lang="en-US" sz="2200" dirty="0"/>
              <a:t>Provide individual notice to current, prospective residents</a:t>
            </a:r>
          </a:p>
          <a:p>
            <a:r>
              <a:rPr lang="en-US" sz="2200" dirty="0"/>
              <a:t>Copy of notice to ombudsman</a:t>
            </a:r>
          </a:p>
          <a:p>
            <a:r>
              <a:rPr lang="en-US" sz="2200" dirty="0"/>
              <a:t>Posted on Care Compare</a:t>
            </a:r>
          </a:p>
        </p:txBody>
      </p:sp>
    </p:spTree>
    <p:extLst>
      <p:ext uri="{BB962C8B-B14F-4D97-AF65-F5344CB8AC3E}">
        <p14:creationId xmlns:p14="http://schemas.microsoft.com/office/powerpoint/2010/main" val="143750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A5F4D-106E-80E4-12EA-F5AA3E56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Congressional Activity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84203-6CD1-D3E4-9B87-DD4E137D7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Bipartisan bills in House and Senate</a:t>
            </a:r>
          </a:p>
          <a:p>
            <a:pPr lvl="1"/>
            <a:r>
              <a:rPr lang="en-US" sz="2200" dirty="0"/>
              <a:t>Only effective pre-rule</a:t>
            </a:r>
          </a:p>
          <a:p>
            <a:r>
              <a:rPr lang="en-US" sz="2200" dirty="0"/>
              <a:t>Congressional Review Act Resolution of Disapproval</a:t>
            </a:r>
          </a:p>
          <a:p>
            <a:pPr lvl="1"/>
            <a:r>
              <a:rPr lang="en-US" sz="2200" dirty="0"/>
              <a:t>Working with House and Senate offices</a:t>
            </a:r>
          </a:p>
          <a:p>
            <a:pPr lvl="1"/>
            <a:r>
              <a:rPr lang="en-US" sz="2200" dirty="0"/>
              <a:t>Cannot be introduced until rule is published</a:t>
            </a:r>
          </a:p>
          <a:p>
            <a:pPr lvl="1"/>
            <a:r>
              <a:rPr lang="en-US" sz="2200" dirty="0"/>
              <a:t>President must sign off</a:t>
            </a:r>
          </a:p>
          <a:p>
            <a:r>
              <a:rPr lang="en-US" sz="2200" dirty="0"/>
              <a:t>Limitation language in appropriations</a:t>
            </a:r>
          </a:p>
          <a:p>
            <a:pPr lvl="1"/>
            <a:r>
              <a:rPr lang="en-US" sz="2200" dirty="0"/>
              <a:t>FY 2025 HHS funding bill</a:t>
            </a:r>
          </a:p>
          <a:p>
            <a:pPr lvl="1"/>
            <a:r>
              <a:rPr lang="en-US" sz="2200" dirty="0"/>
              <a:t>Working with House and Senate offices</a:t>
            </a:r>
          </a:p>
        </p:txBody>
      </p:sp>
    </p:spTree>
    <p:extLst>
      <p:ext uri="{BB962C8B-B14F-4D97-AF65-F5344CB8AC3E}">
        <p14:creationId xmlns:p14="http://schemas.microsoft.com/office/powerpoint/2010/main" val="136472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FD4F2-434D-DD1E-5A9D-05197E4F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You Can Do Now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003A-9E14-FF0A-C764-0EDD18D8F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Update your Facility Assessment</a:t>
            </a:r>
          </a:p>
          <a:p>
            <a:r>
              <a:rPr lang="en-US" dirty="0"/>
              <a:t>Act As If . . .</a:t>
            </a:r>
          </a:p>
          <a:p>
            <a:pPr lvl="1"/>
            <a:r>
              <a:rPr lang="en-US" dirty="0"/>
              <a:t>Staff up</a:t>
            </a:r>
          </a:p>
          <a:p>
            <a:pPr lvl="1"/>
            <a:r>
              <a:rPr lang="en-US" dirty="0"/>
              <a:t>Pay attention to admissions</a:t>
            </a:r>
          </a:p>
          <a:p>
            <a:r>
              <a:rPr lang="en-US" dirty="0"/>
              <a:t>Talk to your Board</a:t>
            </a:r>
          </a:p>
          <a:p>
            <a:r>
              <a:rPr lang="en-US" dirty="0"/>
              <a:t>Take advocacy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4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C4F8E-788A-437B-45D6-2431C2AD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and Group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4C296-8AD0-CC67-78ED-B7444E948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will you meet the staffing standard?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1B3BD-BF21-A208-CF71-61EDAB72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Enhanced Barrier Precautions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2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E5806-4FC8-F9A8-B4C7-4E2CA8BD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Guess the Agenda!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24259-045C-2C0D-C706-7BA416CF9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5811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I’ll be covering regulatory updates in 8 main topic areas today. Take a minute to write down 4 topics you hope to hear about. Mark them off as I cover the topic. If you’ve got anything left at the end, ask me!</a:t>
            </a:r>
          </a:p>
        </p:txBody>
      </p:sp>
    </p:spTree>
    <p:extLst>
      <p:ext uri="{BB962C8B-B14F-4D97-AF65-F5344CB8AC3E}">
        <p14:creationId xmlns:p14="http://schemas.microsoft.com/office/powerpoint/2010/main" val="283048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206EE-0795-56BC-A608-C6D861DA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Background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489EA-AD72-4ED9-8424-1D90B2214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Accepted national standard to prevent MDRO transmission in nursing homes</a:t>
            </a:r>
          </a:p>
          <a:p>
            <a:r>
              <a:rPr lang="en-US" sz="2200" dirty="0"/>
              <a:t>Alternative to more restrictive contact precautions</a:t>
            </a:r>
          </a:p>
          <a:p>
            <a:r>
              <a:rPr lang="en-US" sz="2200" dirty="0"/>
              <a:t>Recommended by CDC in 2022</a:t>
            </a:r>
          </a:p>
          <a:p>
            <a:r>
              <a:rPr lang="en-US" sz="2200" dirty="0"/>
              <a:t>Incorporated into June 2022 release of Appendix PP</a:t>
            </a:r>
          </a:p>
          <a:p>
            <a:r>
              <a:rPr lang="en-US" sz="2200" dirty="0"/>
              <a:t>Adopted as requirement March 2024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19822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224A-7474-8935-CCEA-3BF4724D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9BF807-28EE-E81F-DBF9-14CF6FC35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6348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243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6D4FE36-E8BD-2845-9662-D1195227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Not Indicated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14D256-C059-617A-61E6-C4C032BE7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When contact precautions are indicated</a:t>
            </a:r>
          </a:p>
          <a:p>
            <a:pPr lvl="1"/>
            <a:r>
              <a:rPr lang="en-US" sz="2200"/>
              <a:t>Infected or colonized with uncontained excretions/secretions</a:t>
            </a:r>
          </a:p>
          <a:p>
            <a:r>
              <a:rPr lang="en-US" sz="2200"/>
              <a:t>Completely enclosed in-dwelling devices </a:t>
            </a:r>
          </a:p>
          <a:p>
            <a:pPr lvl="1"/>
            <a:r>
              <a:rPr lang="en-US" sz="2200"/>
              <a:t>Pacemakers, etc.</a:t>
            </a:r>
          </a:p>
          <a:p>
            <a:r>
              <a:rPr lang="en-US" sz="2200"/>
              <a:t>Non-chronic wounds</a:t>
            </a:r>
          </a:p>
          <a:p>
            <a:pPr lvl="1"/>
            <a:r>
              <a:rPr lang="en-US" sz="2200"/>
              <a:t>Skin tears</a:t>
            </a:r>
          </a:p>
          <a:p>
            <a:r>
              <a:rPr lang="en-US" sz="2200"/>
              <a:t>Low contact, isolated care activities outside the resident room</a:t>
            </a:r>
          </a:p>
          <a:p>
            <a:pPr lvl="1"/>
            <a:r>
              <a:rPr lang="en-US" sz="2200"/>
              <a:t>Assisting with sweater at activity</a:t>
            </a:r>
          </a:p>
          <a:p>
            <a:pPr lvl="1"/>
            <a:r>
              <a:rPr lang="en-US" sz="2200"/>
              <a:t>Transferring from wheelchair to dining chair</a:t>
            </a:r>
          </a:p>
        </p:txBody>
      </p:sp>
    </p:spTree>
    <p:extLst>
      <p:ext uri="{BB962C8B-B14F-4D97-AF65-F5344CB8AC3E}">
        <p14:creationId xmlns:p14="http://schemas.microsoft.com/office/powerpoint/2010/main" val="279776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E7DE1-0447-DF1E-3583-045D746F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Why Nursing Homes?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E9501-294E-DFCC-6BA3-7AC3D13BA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Infected/colonized but unaware</a:t>
            </a:r>
          </a:p>
          <a:p>
            <a:pPr lvl="1"/>
            <a:r>
              <a:rPr lang="en-US" sz="2200"/>
              <a:t>CDC study: 2 in 10 documented, 6 in 10 infected/colonized</a:t>
            </a:r>
          </a:p>
          <a:p>
            <a:r>
              <a:rPr lang="en-US" sz="2200"/>
              <a:t>Maintain homelike environment</a:t>
            </a:r>
          </a:p>
          <a:p>
            <a:r>
              <a:rPr lang="en-US" sz="2200"/>
              <a:t>Hospitals use more restrictive contact precautions</a:t>
            </a:r>
          </a:p>
        </p:txBody>
      </p:sp>
    </p:spTree>
    <p:extLst>
      <p:ext uri="{BB962C8B-B14F-4D97-AF65-F5344CB8AC3E}">
        <p14:creationId xmlns:p14="http://schemas.microsoft.com/office/powerpoint/2010/main" val="2987995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0D1008E-0FDE-96CD-1FAB-4490CEC6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2864B1D-C298-1D57-E770-AA545F382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460565"/>
              </p:ext>
            </p:extLst>
          </p:nvPr>
        </p:nvGraphicFramePr>
        <p:xfrm>
          <a:off x="838200" y="1488558"/>
          <a:ext cx="10515600" cy="500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938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57A00-100B-9E36-EBDA-FBB0FA71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You Can Do Now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2AAB3-CA76-05A1-809A-A198FEC87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Know residents’ status</a:t>
            </a:r>
          </a:p>
          <a:p>
            <a:r>
              <a:rPr lang="en-US" dirty="0"/>
              <a:t>Explore work-flow options (remembering person-centered care)</a:t>
            </a:r>
          </a:p>
          <a:p>
            <a:r>
              <a:rPr lang="en-US" dirty="0"/>
              <a:t>Update your Facility Assessment</a:t>
            </a:r>
          </a:p>
          <a:p>
            <a:r>
              <a:rPr lang="en-US" dirty="0"/>
              <a:t>Track your PPE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FEEE78-2E74-D153-C6CE-A4717365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2D56E-9F2E-2DB4-D0F2-332B95E46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are you handling enhanced barrier precautions in your nursing home?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89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5A38E-705A-6824-70F8-46BDE21F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Rules We’re Watching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0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AC4444-D8D6-3E23-3699-68093E52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FY 2025 SNF PPS Rule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80F62A-6D17-0D99-6C35-E37C9B218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Proposed rule published April 3</a:t>
            </a:r>
          </a:p>
          <a:p>
            <a:r>
              <a:rPr lang="en-US" sz="2200"/>
              <a:t>Comments due May 28</a:t>
            </a:r>
          </a:p>
          <a:p>
            <a:r>
              <a:rPr lang="en-US" sz="2200"/>
              <a:t>4.1% increase, policy revisions for SNF QRP and SNF VBP</a:t>
            </a:r>
          </a:p>
          <a:p>
            <a:r>
              <a:rPr lang="en-US" sz="2200"/>
              <a:t>Watch for: wage index revision, expanded CMP authority </a:t>
            </a:r>
          </a:p>
        </p:txBody>
      </p:sp>
    </p:spTree>
    <p:extLst>
      <p:ext uri="{BB962C8B-B14F-4D97-AF65-F5344CB8AC3E}">
        <p14:creationId xmlns:p14="http://schemas.microsoft.com/office/powerpoint/2010/main" val="2422846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42321-566C-D1E4-4BA3-1E4728B8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SNF PPS: Wage Index Revision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CDE6D-91BD-6C51-865E-EDE23CCA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Based on most recent decennial census</a:t>
            </a:r>
          </a:p>
          <a:p>
            <a:r>
              <a:rPr lang="en-US" sz="2200"/>
              <a:t>Revised delineation of Core Based Statistical Areas (CBSAs)</a:t>
            </a:r>
          </a:p>
          <a:p>
            <a:pPr lvl="1"/>
            <a:r>
              <a:rPr lang="en-US" sz="2200"/>
              <a:t>CBSAs redesignated from rural to urban, urban to rural</a:t>
            </a:r>
          </a:p>
          <a:p>
            <a:pPr lvl="1"/>
            <a:r>
              <a:rPr lang="en-US" sz="2200"/>
              <a:t>CBSAs split to form new CBSAs</a:t>
            </a:r>
          </a:p>
          <a:p>
            <a:pPr lvl="1"/>
            <a:r>
              <a:rPr lang="en-US" sz="2200"/>
              <a:t>Counties shifted among CBSAs</a:t>
            </a:r>
          </a:p>
          <a:p>
            <a:r>
              <a:rPr lang="en-US" sz="2200"/>
              <a:t>Could result in change in wage index</a:t>
            </a:r>
          </a:p>
        </p:txBody>
      </p:sp>
    </p:spTree>
    <p:extLst>
      <p:ext uri="{BB962C8B-B14F-4D97-AF65-F5344CB8AC3E}">
        <p14:creationId xmlns:p14="http://schemas.microsoft.com/office/powerpoint/2010/main" val="259729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CAD21F-534E-96D6-A69E-FAD94927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Nursing Home Minimum Staffing Standards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5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8C158-87F4-AE67-1979-C6BB9685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SNF PPS: Expanded CMP Authority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382A-2DF5-8FC0-B839-405EB2D2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Authority to enforce both types of CMPs in same survey</a:t>
            </a:r>
          </a:p>
          <a:p>
            <a:pPr lvl="1"/>
            <a:r>
              <a:rPr lang="en-US" sz="2200"/>
              <a:t>Per instance for one deficiency, per day for another</a:t>
            </a:r>
          </a:p>
          <a:p>
            <a:r>
              <a:rPr lang="en-US" sz="2200"/>
              <a:t>Authority to enforce multiple CMPs for same noncompliance</a:t>
            </a:r>
          </a:p>
          <a:p>
            <a:pPr lvl="1"/>
            <a:r>
              <a:rPr lang="en-US" sz="2200"/>
              <a:t>Per instance and per day for same noncompliance</a:t>
            </a:r>
          </a:p>
          <a:p>
            <a:pPr lvl="1"/>
            <a:r>
              <a:rPr lang="en-US" sz="2200"/>
              <a:t>Multiple per instance CMPs for same noncompliance</a:t>
            </a:r>
          </a:p>
          <a:p>
            <a:r>
              <a:rPr lang="en-US" sz="2200"/>
              <a:t>Expanded look-back period</a:t>
            </a:r>
          </a:p>
          <a:p>
            <a:pPr lvl="1"/>
            <a:r>
              <a:rPr lang="en-US" sz="2200"/>
              <a:t>Current: since last standard survey</a:t>
            </a:r>
          </a:p>
          <a:p>
            <a:pPr lvl="1"/>
            <a:r>
              <a:rPr lang="en-US" sz="2200"/>
              <a:t>Proposed: since last 3 standard surveys</a:t>
            </a:r>
          </a:p>
          <a:p>
            <a:pPr lvl="1"/>
            <a:endParaRPr lang="en-US" sz="2200"/>
          </a:p>
          <a:p>
            <a:r>
              <a:rPr lang="en-US" sz="2200"/>
              <a:t>Likely to result in: increased CMPs, increased dollar amounts</a:t>
            </a:r>
          </a:p>
        </p:txBody>
      </p:sp>
    </p:spTree>
    <p:extLst>
      <p:ext uri="{BB962C8B-B14F-4D97-AF65-F5344CB8AC3E}">
        <p14:creationId xmlns:p14="http://schemas.microsoft.com/office/powerpoint/2010/main" val="3314110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321BE-CA6C-5F8C-02CC-C1F8C64B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You Can Do Now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9F878-96BB-B51E-21E4-FA91BFE37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Submit comments by May 28</a:t>
            </a:r>
          </a:p>
          <a:p>
            <a:r>
              <a:rPr lang="en-US" dirty="0"/>
              <a:t>Know your regs, know your rights</a:t>
            </a:r>
          </a:p>
          <a:p>
            <a:pPr lvl="1"/>
            <a:r>
              <a:rPr lang="en-US" dirty="0"/>
              <a:t>Past noncompliance</a:t>
            </a:r>
          </a:p>
          <a:p>
            <a:pPr lvl="1"/>
            <a:r>
              <a:rPr lang="en-US" dirty="0"/>
              <a:t>Facility-reported incidents and CMP reduction</a:t>
            </a:r>
          </a:p>
          <a:p>
            <a:pPr lvl="1"/>
            <a:r>
              <a:rPr lang="en-US" dirty="0"/>
              <a:t>Constructive waiver</a:t>
            </a:r>
          </a:p>
          <a:p>
            <a:r>
              <a:rPr lang="en-US" dirty="0"/>
              <a:t>Brush up on your IDR skills</a:t>
            </a:r>
          </a:p>
        </p:txBody>
      </p:sp>
    </p:spTree>
    <p:extLst>
      <p:ext uri="{BB962C8B-B14F-4D97-AF65-F5344CB8AC3E}">
        <p14:creationId xmlns:p14="http://schemas.microsoft.com/office/powerpoint/2010/main" val="3981520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A2B96-71A6-C79A-D82B-AD03A834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Pending: Healthcare System Modernization and Resiliency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3A597-4EEE-618D-0537-B72E1C94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Currently under review at OMB</a:t>
            </a:r>
          </a:p>
          <a:p>
            <a:r>
              <a:rPr lang="en-US" sz="2200" dirty="0"/>
              <a:t>Proposed rule, likely a 60-day comment period</a:t>
            </a:r>
          </a:p>
          <a:p>
            <a:r>
              <a:rPr lang="en-US" sz="2200" dirty="0"/>
              <a:t>All CMS-certified settings</a:t>
            </a:r>
          </a:p>
          <a:p>
            <a:r>
              <a:rPr lang="en-US" sz="2200" dirty="0"/>
              <a:t>Emergency preparedness and cultural competence(?)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2064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6B073-3AE2-E962-E4B5-46936DA9E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Emergency Preparedness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75C4A-2B10-2DC8-BF23-CF5817301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Planning for natural and man-made disasters</a:t>
            </a:r>
          </a:p>
          <a:p>
            <a:r>
              <a:rPr lang="en-US" sz="2200"/>
              <a:t>Coordination with emergency preparedness systems</a:t>
            </a:r>
          </a:p>
          <a:p>
            <a:r>
              <a:rPr lang="en-US" sz="2200"/>
              <a:t>Incorporating lessons learned and feedback from listening sessions</a:t>
            </a:r>
          </a:p>
        </p:txBody>
      </p:sp>
    </p:spTree>
    <p:extLst>
      <p:ext uri="{BB962C8B-B14F-4D97-AF65-F5344CB8AC3E}">
        <p14:creationId xmlns:p14="http://schemas.microsoft.com/office/powerpoint/2010/main" val="2826666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02415-C491-E73F-199C-10B3BABF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Cultural Competence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BDAC-7C58-3862-998D-492DFCA9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Governance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Resident Rights (nondiscrimination and accessibility)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Clinical quality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Quality Assessment and Performance Improvement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Staff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Care planning and discharge planning</a:t>
            </a:r>
          </a:p>
        </p:txBody>
      </p:sp>
    </p:spTree>
    <p:extLst>
      <p:ext uri="{BB962C8B-B14F-4D97-AF65-F5344CB8AC3E}">
        <p14:creationId xmlns:p14="http://schemas.microsoft.com/office/powerpoint/2010/main" val="435083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16F39A-BC75-12CA-1278-09BD8888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Mental and Behavioral Health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0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AE95C5-3CD2-590A-0D7E-F91FD982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Top Issues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22BA703-0862-FFC7-783A-0065A796A7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311231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035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A2B55-A699-26BC-787B-8BB7749E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Managing Behaviors - Expectations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4ABB-50C4-D123-3E16-6F9ACA01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Meet the resident’s need</a:t>
            </a:r>
          </a:p>
          <a:p>
            <a:r>
              <a:rPr lang="en-US" sz="2200"/>
              <a:t>Address underlying triggers for behavior</a:t>
            </a:r>
          </a:p>
          <a:p>
            <a:r>
              <a:rPr lang="en-US" sz="2200"/>
              <a:t>Non-pharmacological interventions</a:t>
            </a:r>
          </a:p>
          <a:p>
            <a:r>
              <a:rPr lang="en-US" sz="2200"/>
              <a:t>Protect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2371396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41841-12F8-0F7B-D106-92AFA544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Managing Behaviors - Concerns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3ADBC-1A33-FBEA-9FBA-E3A406FF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Dementia</a:t>
            </a:r>
          </a:p>
          <a:p>
            <a:pPr lvl="1"/>
            <a:r>
              <a:rPr lang="en-US" sz="2200" dirty="0"/>
              <a:t>Abuse, elopement, wandering, agitation</a:t>
            </a:r>
          </a:p>
          <a:p>
            <a:r>
              <a:rPr lang="en-US" sz="2200" dirty="0"/>
              <a:t>Behavioral disturbance due to mental illness</a:t>
            </a:r>
          </a:p>
          <a:p>
            <a:pPr lvl="1"/>
            <a:r>
              <a:rPr lang="en-US" sz="2200" dirty="0"/>
              <a:t>Altercations, agitation, abuse</a:t>
            </a:r>
          </a:p>
          <a:p>
            <a:r>
              <a:rPr lang="en-US" sz="2200" dirty="0"/>
              <a:t>Substance use</a:t>
            </a:r>
          </a:p>
          <a:p>
            <a:pPr lvl="1"/>
            <a:r>
              <a:rPr lang="en-US" sz="2200" dirty="0"/>
              <a:t>Overdose monitoring, illegal activity, AMA/elopement, Narcan</a:t>
            </a:r>
          </a:p>
        </p:txBody>
      </p:sp>
    </p:spTree>
    <p:extLst>
      <p:ext uri="{BB962C8B-B14F-4D97-AF65-F5344CB8AC3E}">
        <p14:creationId xmlns:p14="http://schemas.microsoft.com/office/powerpoint/2010/main" val="2393300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376AB-8AE9-A4E6-55BB-EF221C56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You Can Do Now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18E42-1C5D-ACB5-6398-250950DA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QA your admissions process</a:t>
            </a:r>
          </a:p>
          <a:p>
            <a:r>
              <a:rPr lang="en-US" dirty="0"/>
              <a:t>Update your Facility Assessment</a:t>
            </a:r>
          </a:p>
          <a:p>
            <a:r>
              <a:rPr lang="en-US" dirty="0"/>
              <a:t>Document</a:t>
            </a:r>
          </a:p>
          <a:p>
            <a:pPr lvl="1"/>
            <a:r>
              <a:rPr lang="en-US" dirty="0"/>
              <a:t>Assessments: H&amp;P, social history, psych eval</a:t>
            </a:r>
          </a:p>
          <a:p>
            <a:pPr lvl="1"/>
            <a:r>
              <a:rPr lang="en-US" dirty="0"/>
              <a:t>Notes: physician, nurse, social services</a:t>
            </a:r>
          </a:p>
          <a:p>
            <a:r>
              <a:rPr lang="en-US" dirty="0"/>
              <a:t>Care plan</a:t>
            </a:r>
          </a:p>
          <a:p>
            <a:pPr lvl="1"/>
            <a:r>
              <a:rPr lang="en-US" dirty="0"/>
              <a:t>Non-pharmacological interventions, outcomes</a:t>
            </a:r>
          </a:p>
          <a:p>
            <a:r>
              <a:rPr lang="en-US" dirty="0"/>
              <a:t>Follow policies, know the regs</a:t>
            </a:r>
          </a:p>
        </p:txBody>
      </p:sp>
    </p:spTree>
    <p:extLst>
      <p:ext uri="{BB962C8B-B14F-4D97-AF65-F5344CB8AC3E}">
        <p14:creationId xmlns:p14="http://schemas.microsoft.com/office/powerpoint/2010/main" val="61841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226711-2D0B-C982-1CB2-72269937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Minimum Staffing Standard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6EA3FA-29E7-B8A4-72A7-AD7A8EF09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Final rule released April 22</a:t>
            </a:r>
          </a:p>
          <a:p>
            <a:r>
              <a:rPr lang="en-US" sz="2200"/>
              <a:t>Scheduled to publish May 10</a:t>
            </a:r>
          </a:p>
          <a:p>
            <a:r>
              <a:rPr lang="en-US" sz="2200"/>
              <a:t>4 components:</a:t>
            </a:r>
          </a:p>
          <a:p>
            <a:pPr lvl="1"/>
            <a:r>
              <a:rPr lang="en-US" sz="2200"/>
              <a:t>24/7 RN requirement</a:t>
            </a:r>
          </a:p>
          <a:p>
            <a:pPr lvl="1"/>
            <a:r>
              <a:rPr lang="en-US" sz="2200"/>
              <a:t>HPRD requirements</a:t>
            </a:r>
          </a:p>
          <a:p>
            <a:pPr lvl="1"/>
            <a:r>
              <a:rPr lang="en-US" sz="2200"/>
              <a:t>Expanded Facility Assessment</a:t>
            </a:r>
          </a:p>
          <a:p>
            <a:pPr lvl="1"/>
            <a:r>
              <a:rPr lang="en-US" sz="2200"/>
              <a:t>Medicaid payment transparency reporting</a:t>
            </a:r>
          </a:p>
          <a:p>
            <a:r>
              <a:rPr lang="en-US" sz="2200" i="1" u="sng"/>
              <a:t>Minimum</a:t>
            </a:r>
            <a:r>
              <a:rPr lang="en-US" sz="2200"/>
              <a:t> standards: additional staff may be required</a:t>
            </a:r>
          </a:p>
        </p:txBody>
      </p:sp>
    </p:spTree>
    <p:extLst>
      <p:ext uri="{BB962C8B-B14F-4D97-AF65-F5344CB8AC3E}">
        <p14:creationId xmlns:p14="http://schemas.microsoft.com/office/powerpoint/2010/main" val="571504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1E71BC-12E2-7FED-8E10-0BE5800A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Discharges/Transfers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D8CEB7-2EF3-64F4-1F89-BA8F02882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Appendix PP updated 2022</a:t>
            </a:r>
          </a:p>
          <a:p>
            <a:r>
              <a:rPr lang="en-US" sz="2200"/>
              <a:t>Facility-initiated vs. resident-initiated discharges</a:t>
            </a:r>
          </a:p>
          <a:p>
            <a:r>
              <a:rPr lang="en-US" sz="2200"/>
              <a:t>Transfer vs. discharge</a:t>
            </a:r>
          </a:p>
          <a:p>
            <a:r>
              <a:rPr lang="en-US" sz="2200"/>
              <a:t>Leaving AMA</a:t>
            </a:r>
          </a:p>
          <a:p>
            <a:r>
              <a:rPr lang="en-US" sz="2200"/>
              <a:t>Allowing resident to return</a:t>
            </a:r>
          </a:p>
        </p:txBody>
      </p:sp>
    </p:spTree>
    <p:extLst>
      <p:ext uri="{BB962C8B-B14F-4D97-AF65-F5344CB8AC3E}">
        <p14:creationId xmlns:p14="http://schemas.microsoft.com/office/powerpoint/2010/main" val="3153551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1E71BC-12E2-7FED-8E10-0BE5800A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Discharges/Transfers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D8CEB7-2EF3-64F4-1F89-BA8F02882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April 2024 OIG reports </a:t>
            </a:r>
          </a:p>
          <a:p>
            <a:pPr lvl="1"/>
            <a:r>
              <a:rPr lang="en-US" sz="2200" dirty="0"/>
              <a:t>Allowable reasons but missing documentation, notification</a:t>
            </a:r>
          </a:p>
          <a:p>
            <a:pPr lvl="1"/>
            <a:r>
              <a:rPr lang="en-US" sz="2200" dirty="0"/>
              <a:t>Questioning admitting practices</a:t>
            </a:r>
          </a:p>
          <a:p>
            <a:r>
              <a:rPr lang="en-US" sz="2200" dirty="0"/>
              <a:t>June 2023 Hospital memo</a:t>
            </a:r>
          </a:p>
          <a:p>
            <a:pPr lvl="1"/>
            <a:r>
              <a:rPr lang="en-US" sz="2200" dirty="0"/>
              <a:t>Missing, inaccurate documentation to post-acute providers</a:t>
            </a:r>
          </a:p>
          <a:p>
            <a:pPr lvl="1"/>
            <a:r>
              <a:rPr lang="en-US" sz="2200" dirty="0"/>
              <a:t>Mental health, behavioral health, substance use, community risks</a:t>
            </a:r>
          </a:p>
          <a:p>
            <a:pPr lvl="1"/>
            <a:r>
              <a:rPr lang="en-US" sz="2200" dirty="0"/>
              <a:t>Treatments, interventions, psychotropic medications</a:t>
            </a:r>
          </a:p>
          <a:p>
            <a:r>
              <a:rPr lang="en-US" sz="2200" dirty="0"/>
              <a:t>Denying admission</a:t>
            </a:r>
          </a:p>
        </p:txBody>
      </p:sp>
    </p:spTree>
    <p:extLst>
      <p:ext uri="{BB962C8B-B14F-4D97-AF65-F5344CB8AC3E}">
        <p14:creationId xmlns:p14="http://schemas.microsoft.com/office/powerpoint/2010/main" val="1853911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02681-EBBB-C317-6A65-1585B453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CC35D-F8EC-84A5-B28E-29634C8F4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does it mean to be “unable to meet resident needs”?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28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AD0F5-0896-9CE8-9BB2-A1A4668A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MDS Coding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51E93-4DD7-A0A6-17B0-4940B6459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February 2022: White House Fact Sheet</a:t>
            </a:r>
          </a:p>
          <a:p>
            <a:pPr lvl="1"/>
            <a:r>
              <a:rPr lang="en-US" sz="2200" dirty="0"/>
              <a:t>“identify problematic diagnoses . . .bring down the inappropriate use of antipsychotic medications”</a:t>
            </a:r>
          </a:p>
          <a:p>
            <a:r>
              <a:rPr lang="en-US" sz="2200" dirty="0"/>
              <a:t>January 2023: off-site audits of MDS coding</a:t>
            </a:r>
          </a:p>
          <a:p>
            <a:pPr lvl="1"/>
            <a:r>
              <a:rPr lang="en-US" sz="2200" dirty="0"/>
              <a:t>“patterns of potentially erroneous coding”</a:t>
            </a:r>
          </a:p>
          <a:p>
            <a:pPr lvl="1"/>
            <a:r>
              <a:rPr lang="en-US" sz="2200" dirty="0"/>
              <a:t>High levels of post-admission schizophrenia diagnoses</a:t>
            </a:r>
          </a:p>
          <a:p>
            <a:pPr lvl="1"/>
            <a:r>
              <a:rPr lang="en-US" sz="2200" dirty="0"/>
              <a:t>Documentation does not support diagnosis/coding</a:t>
            </a:r>
          </a:p>
          <a:p>
            <a:r>
              <a:rPr lang="en-US" sz="2200"/>
              <a:t>How </a:t>
            </a:r>
            <a:r>
              <a:rPr lang="en-US" sz="2200" dirty="0"/>
              <a:t>do you know this resident has schizophrenia?</a:t>
            </a:r>
          </a:p>
        </p:txBody>
      </p:sp>
    </p:spTree>
    <p:extLst>
      <p:ext uri="{BB962C8B-B14F-4D97-AF65-F5344CB8AC3E}">
        <p14:creationId xmlns:p14="http://schemas.microsoft.com/office/powerpoint/2010/main" val="338868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D0C9E-3828-D2DA-D100-0560A1C1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MDS Coding - Problems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ED10D-E345-3A46-5F3F-93B50C1B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No documentation</a:t>
            </a:r>
          </a:p>
          <a:p>
            <a:r>
              <a:rPr lang="en-US" sz="2200"/>
              <a:t>Very little, sporadic documentation</a:t>
            </a:r>
          </a:p>
          <a:p>
            <a:r>
              <a:rPr lang="en-US" sz="2200"/>
              <a:t>Documented dementia behaviors, not schizophrenia</a:t>
            </a:r>
          </a:p>
          <a:p>
            <a:r>
              <a:rPr lang="en-US" sz="2200"/>
              <a:t>Only in: checklists, assessments, H&amp;Ps</a:t>
            </a:r>
          </a:p>
          <a:p>
            <a:endParaRPr lang="en-US" sz="2200"/>
          </a:p>
          <a:p>
            <a:r>
              <a:rPr lang="en-US" sz="2200"/>
              <a:t>Match the criteria and tell the story.</a:t>
            </a:r>
          </a:p>
        </p:txBody>
      </p:sp>
    </p:spTree>
    <p:extLst>
      <p:ext uri="{BB962C8B-B14F-4D97-AF65-F5344CB8AC3E}">
        <p14:creationId xmlns:p14="http://schemas.microsoft.com/office/powerpoint/2010/main" val="1446203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B542-35EB-C92A-6D8A-5436FB21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Antipsychotics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E226-227C-528F-1F96-791DB6A3D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Not a zero-tolerance policy</a:t>
            </a:r>
          </a:p>
          <a:p>
            <a:r>
              <a:rPr lang="en-US" sz="2200"/>
              <a:t>Should be treatment of last resort</a:t>
            </a:r>
          </a:p>
          <a:p>
            <a:r>
              <a:rPr lang="en-US" sz="2200"/>
              <a:t>Document:</a:t>
            </a:r>
          </a:p>
          <a:p>
            <a:pPr lvl="1"/>
            <a:r>
              <a:rPr lang="en-US" sz="2200"/>
              <a:t>Why medication is indicated</a:t>
            </a:r>
          </a:p>
          <a:p>
            <a:pPr lvl="1"/>
            <a:r>
              <a:rPr lang="en-US" sz="2200"/>
              <a:t>Nonpharmacological interventions, outcomes</a:t>
            </a:r>
          </a:p>
          <a:p>
            <a:pPr lvl="1"/>
            <a:r>
              <a:rPr lang="en-US" sz="2200"/>
              <a:t>What didn’t work</a:t>
            </a:r>
          </a:p>
          <a:p>
            <a:pPr lvl="1"/>
            <a:r>
              <a:rPr lang="en-US" sz="2200"/>
              <a:t>Why is GDR not indicated</a:t>
            </a:r>
          </a:p>
        </p:txBody>
      </p:sp>
    </p:spTree>
    <p:extLst>
      <p:ext uri="{BB962C8B-B14F-4D97-AF65-F5344CB8AC3E}">
        <p14:creationId xmlns:p14="http://schemas.microsoft.com/office/powerpoint/2010/main" val="3321480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4360FD-D8E0-74B2-5925-3F663439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Activity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24285-DD6F-155A-7156-375B33E11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Documenting mental health interventions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3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5D4DF-A31C-ECD1-CE91-697C929C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Respiratory Viruses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69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BCE2C1-7218-842E-B84A-1B70C8C8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COVID-Era Requirements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5EC85C-F7CA-685B-67E1-0D6D74829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COVID data reporting</a:t>
            </a:r>
          </a:p>
          <a:p>
            <a:pPr lvl="1"/>
            <a:r>
              <a:rPr lang="en-US" sz="2200" dirty="0"/>
              <a:t>Requirement expires December 31, 2024</a:t>
            </a:r>
          </a:p>
          <a:p>
            <a:r>
              <a:rPr lang="en-US" sz="2200" dirty="0"/>
              <a:t>Resident vaccination reporting</a:t>
            </a:r>
          </a:p>
          <a:p>
            <a:pPr lvl="1"/>
            <a:r>
              <a:rPr lang="en-US" sz="2200" dirty="0"/>
              <a:t>Finalized FY 2024 SNF PPS for SNF QRP</a:t>
            </a:r>
          </a:p>
          <a:p>
            <a:pPr lvl="1"/>
            <a:r>
              <a:rPr lang="en-US" sz="2200" dirty="0"/>
              <a:t>MDS reporting beginning October 2024</a:t>
            </a:r>
          </a:p>
          <a:p>
            <a:r>
              <a:rPr lang="en-US" sz="2200" dirty="0"/>
              <a:t>Healthcare personnel vaccination reporting </a:t>
            </a:r>
          </a:p>
          <a:p>
            <a:pPr lvl="1"/>
            <a:r>
              <a:rPr lang="en-US" sz="2200" dirty="0"/>
              <a:t>Finalized FY 2022 SNF PPS for SNF QRP, updated FY 2024 SNF PPS</a:t>
            </a:r>
          </a:p>
          <a:p>
            <a:pPr lvl="1"/>
            <a:r>
              <a:rPr lang="en-US" sz="2200" dirty="0"/>
              <a:t>Reporting through NHSN</a:t>
            </a:r>
          </a:p>
          <a:p>
            <a:pPr lvl="1"/>
            <a:r>
              <a:rPr lang="en-US" sz="2200" dirty="0"/>
              <a:t>Change in frequency?</a:t>
            </a:r>
          </a:p>
          <a:p>
            <a:pPr lvl="1"/>
            <a:r>
              <a:rPr lang="en-US" sz="2200" dirty="0"/>
              <a:t>HCP flu vaccination reporting finalized FY 2023 SNF PPS</a:t>
            </a:r>
          </a:p>
          <a:p>
            <a:r>
              <a:rPr lang="en-US" sz="2200" dirty="0"/>
              <a:t>Educate and offer rule</a:t>
            </a:r>
          </a:p>
          <a:p>
            <a:pPr lvl="1"/>
            <a:r>
              <a:rPr lang="en-US" sz="2200" dirty="0"/>
              <a:t>Flu, COVID, pneumonia</a:t>
            </a:r>
          </a:p>
        </p:txBody>
      </p:sp>
    </p:spTree>
    <p:extLst>
      <p:ext uri="{BB962C8B-B14F-4D97-AF65-F5344CB8AC3E}">
        <p14:creationId xmlns:p14="http://schemas.microsoft.com/office/powerpoint/2010/main" val="956260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067F4-0417-E476-818E-2959DA27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CDC Recommendations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B0A1D-27C7-3DA0-F313-41242E425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Public health recommendations revised March 2024</a:t>
            </a:r>
          </a:p>
          <a:p>
            <a:pPr lvl="1"/>
            <a:r>
              <a:rPr lang="en-US" sz="2200" dirty="0"/>
              <a:t>Inclusive of all respiratory viruses</a:t>
            </a:r>
          </a:p>
          <a:p>
            <a:r>
              <a:rPr lang="en-US" sz="2200" dirty="0"/>
              <a:t>Nursing homes continue to follow healthcare settings recommendations</a:t>
            </a:r>
          </a:p>
          <a:p>
            <a:pPr lvl="1"/>
            <a:r>
              <a:rPr lang="en-US" sz="2200" dirty="0"/>
              <a:t>Vulnerable population</a:t>
            </a:r>
          </a:p>
          <a:p>
            <a:pPr lvl="1"/>
            <a:r>
              <a:rPr lang="en-US" sz="2200" dirty="0"/>
              <a:t>No established “COVID season”</a:t>
            </a:r>
          </a:p>
          <a:p>
            <a:r>
              <a:rPr lang="en-US" sz="2200" dirty="0"/>
              <a:t>CDC looking to more closely align respiratory virus mitigation</a:t>
            </a:r>
          </a:p>
        </p:txBody>
      </p:sp>
    </p:spTree>
    <p:extLst>
      <p:ext uri="{BB962C8B-B14F-4D97-AF65-F5344CB8AC3E}">
        <p14:creationId xmlns:p14="http://schemas.microsoft.com/office/powerpoint/2010/main" val="206571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30A0D-FC20-211C-06C5-54BE79E1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600" dirty="0"/>
              <a:t>24/7 RN Requirement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7668D8-3F0B-79FE-FA9B-9153DC6DF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84195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9350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44746-D1D1-844A-DDA6-17BC4C68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Preparing for 2024/25 Respiratory Virus Season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C565-BEFD-5331-FD4A-1A6C43FF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Vaccinations: COVID, flu, RSV, pneumonia</a:t>
            </a:r>
          </a:p>
          <a:p>
            <a:r>
              <a:rPr lang="en-US" sz="2200"/>
              <a:t>Mitigation measures: masks, physical distancing, isolation</a:t>
            </a:r>
          </a:p>
          <a:p>
            <a:pPr lvl="1"/>
            <a:r>
              <a:rPr lang="en-US" sz="2200"/>
              <a:t>Visitors must follow healthcare setting recommendations</a:t>
            </a:r>
          </a:p>
          <a:p>
            <a:r>
              <a:rPr lang="en-US" sz="2200"/>
              <a:t>Access: vaccines, tests, PPE, isolation</a:t>
            </a:r>
          </a:p>
          <a:p>
            <a:r>
              <a:rPr lang="en-US" sz="2200"/>
              <a:t>Managing staff</a:t>
            </a:r>
          </a:p>
          <a:p>
            <a:pPr lvl="1"/>
            <a:r>
              <a:rPr lang="en-US" sz="2200"/>
              <a:t>COVID restrictions</a:t>
            </a:r>
          </a:p>
          <a:p>
            <a:pPr lvl="1"/>
            <a:r>
              <a:rPr lang="en-US" sz="2200"/>
              <a:t>Flu and other illness</a:t>
            </a:r>
          </a:p>
        </p:txBody>
      </p:sp>
    </p:spTree>
    <p:extLst>
      <p:ext uri="{BB962C8B-B14F-4D97-AF65-F5344CB8AC3E}">
        <p14:creationId xmlns:p14="http://schemas.microsoft.com/office/powerpoint/2010/main" val="1567560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4CFFC1-21FD-53C4-64AA-BCAFB51D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9AF42-3F57-4588-89C3-C2FB11A7C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works for vaccination and mitigation measures? What do you need?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62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E374C-A83A-71A5-3D8C-E2E324E8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Care Compare and the Five-Star Quality Rating System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33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C55EA-4233-AAA5-B0A1-52A1CFB6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Administrator Turnover Exclusion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F11F3-9247-A933-AC51-C98E45D36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Quietly updated July 2023</a:t>
            </a:r>
          </a:p>
          <a:p>
            <a:r>
              <a:rPr lang="en-US" sz="2200"/>
              <a:t>Previously, measure suppressed if:</a:t>
            </a:r>
          </a:p>
          <a:p>
            <a:pPr lvl="1"/>
            <a:r>
              <a:rPr lang="en-US" sz="2200"/>
              <a:t>5 or more administrators</a:t>
            </a:r>
          </a:p>
          <a:p>
            <a:pPr lvl="1"/>
            <a:r>
              <a:rPr lang="en-US" sz="2200"/>
              <a:t>12 or more days across 3 quarters</a:t>
            </a:r>
          </a:p>
          <a:p>
            <a:r>
              <a:rPr lang="en-US" sz="2200"/>
              <a:t>Since July 2023, suppressed if:</a:t>
            </a:r>
          </a:p>
          <a:p>
            <a:pPr lvl="1"/>
            <a:r>
              <a:rPr lang="en-US" sz="2200"/>
              <a:t>5 or more administrators </a:t>
            </a:r>
          </a:p>
          <a:p>
            <a:pPr lvl="1"/>
            <a:r>
              <a:rPr lang="en-US" sz="2200"/>
              <a:t>4 or more days in a quarter</a:t>
            </a:r>
          </a:p>
          <a:p>
            <a:pPr marL="0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6327466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F7182-B78D-ACB5-316A-5BE4FA5D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Case Mix Measure Freeze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5567-CE86-E76B-AACD-102F4D97C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Case-mix adjustment methodology impacted by transition from RUG-IV to PDPM (Section G to GG)</a:t>
            </a:r>
          </a:p>
          <a:p>
            <a:r>
              <a:rPr lang="en-US" sz="2200"/>
              <a:t>Quality measures and staffing level measures frozen with April refresh</a:t>
            </a:r>
          </a:p>
          <a:p>
            <a:r>
              <a:rPr lang="en-US" sz="2200"/>
              <a:t>Staff turnover measures continue to update</a:t>
            </a:r>
          </a:p>
          <a:p>
            <a:r>
              <a:rPr lang="en-US" sz="2200"/>
              <a:t>Staffing levels: resume with July refresh</a:t>
            </a:r>
          </a:p>
          <a:p>
            <a:r>
              <a:rPr lang="en-US" sz="2200"/>
              <a:t>Quality measures:</a:t>
            </a:r>
          </a:p>
          <a:p>
            <a:pPr lvl="1"/>
            <a:r>
              <a:rPr lang="en-US" sz="2200"/>
              <a:t>(Short stay) improvements in function: replace October 2024</a:t>
            </a:r>
          </a:p>
          <a:p>
            <a:pPr lvl="1"/>
            <a:r>
              <a:rPr lang="en-US" sz="2200"/>
              <a:t>(Long stay) Activities of Daily Living: resume January 2025</a:t>
            </a:r>
          </a:p>
          <a:p>
            <a:pPr lvl="1"/>
            <a:r>
              <a:rPr lang="en-US" sz="2200"/>
              <a:t>(Long stay) ability to move independently: resume January 2025</a:t>
            </a:r>
          </a:p>
          <a:p>
            <a:pPr lvl="1"/>
            <a:r>
              <a:rPr lang="en-US" sz="2200"/>
              <a:t>(Long stay) pressure ulcers: resume January 2025</a:t>
            </a:r>
          </a:p>
        </p:txBody>
      </p:sp>
    </p:spTree>
    <p:extLst>
      <p:ext uri="{BB962C8B-B14F-4D97-AF65-F5344CB8AC3E}">
        <p14:creationId xmlns:p14="http://schemas.microsoft.com/office/powerpoint/2010/main" val="3858310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494DA-2C03-7BB5-CB07-2A55CAA4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Lowest Score Policy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D0A2E-BE71-1551-17D3-77563DA5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Implemented with April 2024 quarterly refresh</a:t>
            </a:r>
          </a:p>
          <a:p>
            <a:r>
              <a:rPr lang="en-US" sz="2200"/>
              <a:t>Applied to staff turnover measures</a:t>
            </a:r>
          </a:p>
          <a:p>
            <a:r>
              <a:rPr lang="en-US" sz="2200"/>
              <a:t>Failing to submit data / submitting erroneous data:</a:t>
            </a:r>
          </a:p>
          <a:p>
            <a:pPr lvl="1"/>
            <a:r>
              <a:rPr lang="en-US" sz="2200"/>
              <a:t>Lowest score applied to turnover measure</a:t>
            </a:r>
          </a:p>
          <a:p>
            <a:pPr lvl="1"/>
            <a:r>
              <a:rPr lang="en-US" sz="2200"/>
              <a:t>Will continue to be applied to quarter until timed out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023341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7ABE8-4A1F-ABD5-DF06-F339ABED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Office of Inspector General Reports and Audits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545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D055F2-30C6-DC31-F33F-8F7662C0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Office of Inspector General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E9E4A9-5E96-EAD6-D315-423414218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Provides oversight of HHS</a:t>
            </a:r>
          </a:p>
          <a:p>
            <a:r>
              <a:rPr lang="en-US" sz="2200"/>
              <a:t>Conducts audits and evaluations</a:t>
            </a:r>
          </a:p>
          <a:p>
            <a:r>
              <a:rPr lang="en-US" sz="2200"/>
              <a:t>Makes recommendations to CMS</a:t>
            </a:r>
          </a:p>
          <a:p>
            <a:r>
              <a:rPr lang="en-US" sz="2200"/>
              <a:t>Called upon in Congressional hearings</a:t>
            </a:r>
          </a:p>
        </p:txBody>
      </p:sp>
    </p:spTree>
    <p:extLst>
      <p:ext uri="{BB962C8B-B14F-4D97-AF65-F5344CB8AC3E}">
        <p14:creationId xmlns:p14="http://schemas.microsoft.com/office/powerpoint/2010/main" val="25400552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6B3D2-0974-B9D0-7C91-5AA52A86D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/>
              <a:t>Recent Report and Audit Areas of Focus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CF955-F470-E39F-4687-2EFF7B658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COVID-19</a:t>
            </a:r>
          </a:p>
          <a:p>
            <a:pPr lvl="1"/>
            <a:r>
              <a:rPr lang="en-US" sz="2200" dirty="0"/>
              <a:t>Series of 3 reports</a:t>
            </a:r>
          </a:p>
          <a:p>
            <a:pPr lvl="1"/>
            <a:r>
              <a:rPr lang="en-US" sz="2200" dirty="0"/>
              <a:t>Impacts of COVID in nursing homes</a:t>
            </a:r>
          </a:p>
          <a:p>
            <a:pPr lvl="1"/>
            <a:r>
              <a:rPr lang="en-US" sz="2200" dirty="0"/>
              <a:t>Recommendation: look at CNA training and certification</a:t>
            </a:r>
          </a:p>
          <a:p>
            <a:r>
              <a:rPr lang="en-US" sz="2200" dirty="0"/>
              <a:t>Emergency preparedness</a:t>
            </a:r>
          </a:p>
          <a:p>
            <a:pPr lvl="1"/>
            <a:r>
              <a:rPr lang="en-US" sz="2200" dirty="0"/>
              <a:t>Ongoing for several years</a:t>
            </a:r>
          </a:p>
          <a:p>
            <a:pPr lvl="1"/>
            <a:r>
              <a:rPr lang="en-US" sz="2200" dirty="0"/>
              <a:t>State-level audits</a:t>
            </a:r>
          </a:p>
          <a:p>
            <a:pPr lvl="1"/>
            <a:r>
              <a:rPr lang="en-US" sz="2200" dirty="0"/>
              <a:t>Recommendations: standardized training, more frequent surveys / risk-based surveys</a:t>
            </a:r>
          </a:p>
          <a:p>
            <a:r>
              <a:rPr lang="en-US" sz="2200" dirty="0"/>
              <a:t>Facility-initiated discharges</a:t>
            </a:r>
          </a:p>
          <a:p>
            <a:pPr lvl="1"/>
            <a:r>
              <a:rPr lang="en-US" sz="2200" dirty="0"/>
              <a:t>Mental/behavioral health at risk</a:t>
            </a:r>
          </a:p>
          <a:p>
            <a:pPr lvl="1"/>
            <a:r>
              <a:rPr lang="en-US" sz="2200" dirty="0"/>
              <a:t>Inadequate documentation, notification</a:t>
            </a:r>
          </a:p>
          <a:p>
            <a:pPr lvl="1"/>
            <a:r>
              <a:rPr lang="en-US" sz="2200" dirty="0"/>
              <a:t>Recommendation: better tracking of facility-initiated discharges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99257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50209-C5B1-2064-D296-066045B3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Current Work Plan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FCD7B-7A2C-4E13-945C-2A1C1591B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Potentially preventable readmissions</a:t>
            </a:r>
          </a:p>
          <a:p>
            <a:pPr lvl="1"/>
            <a:r>
              <a:rPr lang="en-US" sz="2200" dirty="0"/>
              <a:t>Care provided matching care plans</a:t>
            </a:r>
          </a:p>
          <a:p>
            <a:r>
              <a:rPr lang="en-US" sz="2200" dirty="0"/>
              <a:t>Falls reporting</a:t>
            </a:r>
          </a:p>
          <a:p>
            <a:pPr lvl="1"/>
            <a:r>
              <a:rPr lang="en-US" sz="2200" dirty="0"/>
              <a:t>Claims matching MDS</a:t>
            </a:r>
          </a:p>
          <a:p>
            <a:r>
              <a:rPr lang="en-US" sz="2200" dirty="0"/>
              <a:t>Drug use, overdoses, and med errors</a:t>
            </a:r>
          </a:p>
          <a:p>
            <a:pPr lvl="1"/>
            <a:r>
              <a:rPr lang="en-US" sz="2200" dirty="0"/>
              <a:t>Interventions for drug use, med errors resulting in overdose</a:t>
            </a:r>
          </a:p>
          <a:p>
            <a:r>
              <a:rPr lang="en-US" sz="2200" dirty="0"/>
              <a:t>PBJ and staffing</a:t>
            </a:r>
          </a:p>
          <a:p>
            <a:pPr lvl="1"/>
            <a:r>
              <a:rPr lang="en-US" sz="2200" dirty="0"/>
              <a:t>Accuracy of reported hours</a:t>
            </a:r>
          </a:p>
          <a:p>
            <a:r>
              <a:rPr lang="en-US" sz="2200" dirty="0"/>
              <a:t>Antipsychotics</a:t>
            </a:r>
          </a:p>
          <a:p>
            <a:pPr lvl="1"/>
            <a:r>
              <a:rPr lang="en-US" sz="2200" dirty="0"/>
              <a:t>Use, coding, citations</a:t>
            </a:r>
          </a:p>
        </p:txBody>
      </p:sp>
    </p:spTree>
    <p:extLst>
      <p:ext uri="{BB962C8B-B14F-4D97-AF65-F5344CB8AC3E}">
        <p14:creationId xmlns:p14="http://schemas.microsoft.com/office/powerpoint/2010/main" val="151920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30A0D-FC20-211C-06C5-54BE79E1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4800" dirty="0"/>
              <a:t>HPRD Requirements</a:t>
            </a:r>
            <a:br>
              <a:rPr lang="en-US" sz="5600" dirty="0"/>
            </a:br>
            <a:br>
              <a:rPr lang="en-US" sz="5600" dirty="0"/>
            </a:br>
            <a:r>
              <a:rPr lang="en-US" sz="2800" dirty="0"/>
              <a:t>3.48 total nurse staffing</a:t>
            </a:r>
            <a:br>
              <a:rPr lang="en-US" sz="2800" dirty="0"/>
            </a:br>
            <a:r>
              <a:rPr lang="en-US" sz="2800" dirty="0"/>
              <a:t>0.55 RN </a:t>
            </a:r>
            <a:br>
              <a:rPr lang="en-US" sz="2800" dirty="0"/>
            </a:br>
            <a:r>
              <a:rPr lang="en-US" sz="2800" dirty="0"/>
              <a:t>2.45 nurse aide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7668D8-3F0B-79FE-FA9B-9153DC6DF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95358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4149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73841-89EB-5337-26B3-0B83C042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Congressional Advocacy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08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42A6EB-1C02-1129-2EB8-8E3D91B1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CNA Lock-Out Bill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3D044-C11D-AE35-1B81-FDF0EE2B2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Ensuring Seniors’ Access to Quality Care (H.R. 3227 / S. 1749)</a:t>
            </a:r>
          </a:p>
          <a:p>
            <a:r>
              <a:rPr lang="en-US" sz="2200"/>
              <a:t>House: introduced May 2023</a:t>
            </a:r>
          </a:p>
          <a:p>
            <a:r>
              <a:rPr lang="en-US" sz="2200"/>
              <a:t>Senate: introduced May 2023</a:t>
            </a:r>
          </a:p>
          <a:p>
            <a:r>
              <a:rPr lang="en-US" sz="2200"/>
              <a:t>Would revise 2-year lock out on CNA training</a:t>
            </a:r>
          </a:p>
          <a:p>
            <a:pPr lvl="1"/>
            <a:r>
              <a:rPr lang="en-US" sz="2200"/>
              <a:t>Resume training once nursing home comes back into compliance</a:t>
            </a:r>
          </a:p>
          <a:p>
            <a:pPr lvl="1"/>
            <a:r>
              <a:rPr lang="en-US" sz="2200"/>
              <a:t>Exclusions apply: harm or IJ, abuse or substandard quality of care</a:t>
            </a:r>
          </a:p>
          <a:p>
            <a:pPr lvl="1"/>
            <a:r>
              <a:rPr lang="en-US" sz="2200"/>
              <a:t>Access to National Provider Databank</a:t>
            </a:r>
          </a:p>
        </p:txBody>
      </p:sp>
    </p:spTree>
    <p:extLst>
      <p:ext uri="{BB962C8B-B14F-4D97-AF65-F5344CB8AC3E}">
        <p14:creationId xmlns:p14="http://schemas.microsoft.com/office/powerpoint/2010/main" val="32737827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3E4CA-E0C3-C25E-A0C8-130D4E0A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3-Day Stay Bill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80004-7F4E-38D1-1914-5DC22F44E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Improving Access to Medicare Coverage Act (H.R. 5138)</a:t>
            </a:r>
          </a:p>
          <a:p>
            <a:r>
              <a:rPr lang="en-US" sz="2200"/>
              <a:t>Introduced August 2023</a:t>
            </a:r>
          </a:p>
          <a:p>
            <a:r>
              <a:rPr lang="en-US" sz="2200"/>
              <a:t>Would count all days spent in hospital toward 3-day stay requirement</a:t>
            </a:r>
          </a:p>
        </p:txBody>
      </p:sp>
    </p:spTree>
    <p:extLst>
      <p:ext uri="{BB962C8B-B14F-4D97-AF65-F5344CB8AC3E}">
        <p14:creationId xmlns:p14="http://schemas.microsoft.com/office/powerpoint/2010/main" val="33166353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E6546-CD64-7A46-D3D3-97DB13F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You Can Do Now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1226F-2064-F3AE-7454-D642D50F0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Lobby </a:t>
            </a:r>
            <a:r>
              <a:rPr lang="en-US" dirty="0"/>
              <a:t>Day / Fly-ins</a:t>
            </a:r>
          </a:p>
          <a:p>
            <a:r>
              <a:rPr lang="en-US" dirty="0"/>
              <a:t>Coffee Chats with Congress</a:t>
            </a:r>
          </a:p>
          <a:p>
            <a:r>
              <a:rPr lang="en-US" dirty="0"/>
              <a:t>Virtual Visits</a:t>
            </a:r>
          </a:p>
          <a:p>
            <a:r>
              <a:rPr lang="en-US" dirty="0"/>
              <a:t>Letter Writing</a:t>
            </a:r>
          </a:p>
        </p:txBody>
      </p:sp>
    </p:spTree>
    <p:extLst>
      <p:ext uri="{BB962C8B-B14F-4D97-AF65-F5344CB8AC3E}">
        <p14:creationId xmlns:p14="http://schemas.microsoft.com/office/powerpoint/2010/main" val="31419207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9CEA68-010A-E7EF-400D-8E4E11E1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B41DE-8FC8-8570-D261-4FFBCF6C8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do not hesitate to contact me: Jodi Eyigor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jeyigor@leadingage.org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06504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EB5B61-A5D9-44E3-86B1-F3B2C035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3D0CDA-28FA-4F10-10B7-527D79E98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2022 White House Fact Sheet</a:t>
            </a:r>
            <a:endParaRPr lang="en-US" sz="2000" dirty="0"/>
          </a:p>
          <a:p>
            <a:r>
              <a:rPr lang="en-US" sz="2000" dirty="0"/>
              <a:t>Nursing Home Minimum Staffing Standards</a:t>
            </a:r>
          </a:p>
          <a:p>
            <a:pPr lvl="1"/>
            <a:r>
              <a:rPr lang="en-US" sz="2000" dirty="0">
                <a:hlinkClick r:id="rId3"/>
              </a:rPr>
              <a:t>CMS Fact Sheet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LeadingAge Article </a:t>
            </a:r>
            <a:endParaRPr lang="en-US" sz="2000" dirty="0"/>
          </a:p>
          <a:p>
            <a:pPr lvl="1"/>
            <a:r>
              <a:rPr lang="en-US" sz="2000" dirty="0">
                <a:hlinkClick r:id="rId5"/>
              </a:rPr>
              <a:t>Facility Assessment Toolkit</a:t>
            </a:r>
            <a:endParaRPr lang="en-US" sz="2000" dirty="0"/>
          </a:p>
          <a:p>
            <a:pPr lvl="1"/>
            <a:r>
              <a:rPr lang="en-US" sz="2000" dirty="0">
                <a:hlinkClick r:id="rId6"/>
              </a:rPr>
              <a:t>Facility Assessment Webinar</a:t>
            </a:r>
            <a:endParaRPr lang="en-US" sz="2000" dirty="0"/>
          </a:p>
          <a:p>
            <a:r>
              <a:rPr lang="en-US" sz="2000" dirty="0"/>
              <a:t>Enhanced Barrier Precautions</a:t>
            </a:r>
          </a:p>
          <a:p>
            <a:pPr lvl="1"/>
            <a:r>
              <a:rPr lang="en-US" sz="2000" dirty="0">
                <a:hlinkClick r:id="rId7"/>
              </a:rPr>
              <a:t>CMS Memo QSO-24-08-NH</a:t>
            </a:r>
            <a:endParaRPr lang="en-US" sz="2000" dirty="0"/>
          </a:p>
          <a:p>
            <a:pPr lvl="1"/>
            <a:r>
              <a:rPr lang="en-US" sz="2000" dirty="0">
                <a:hlinkClick r:id="rId8"/>
              </a:rPr>
              <a:t>CDC Recommendation</a:t>
            </a:r>
            <a:endParaRPr lang="en-US" sz="2000" dirty="0"/>
          </a:p>
          <a:p>
            <a:pPr lvl="1"/>
            <a:r>
              <a:rPr lang="en-US" sz="2000" dirty="0">
                <a:hlinkClick r:id="rId9"/>
              </a:rPr>
              <a:t>CDC Video</a:t>
            </a:r>
            <a:endParaRPr lang="en-US" sz="2000" dirty="0"/>
          </a:p>
          <a:p>
            <a:pPr lvl="1"/>
            <a:r>
              <a:rPr lang="en-US" sz="2000" dirty="0">
                <a:hlinkClick r:id="rId10"/>
              </a:rPr>
              <a:t>CDC Slide Deck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27314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1F41E-0BDB-4304-1E7B-EBAC29B2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1793E-CA97-9471-EF68-B4611CA1F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FY 2025 SNF PPS Proposed Rule</a:t>
            </a:r>
          </a:p>
          <a:p>
            <a:pPr lvl="1"/>
            <a:r>
              <a:rPr lang="en-US" sz="2000" dirty="0">
                <a:hlinkClick r:id="rId2"/>
              </a:rPr>
              <a:t>Analysis: FY 2025 SNF PPS Proposed Rule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Tips for Commenting</a:t>
            </a:r>
            <a:endParaRPr lang="en-US" sz="2000" dirty="0"/>
          </a:p>
          <a:p>
            <a:r>
              <a:rPr lang="en-US" sz="2000" dirty="0"/>
              <a:t>Mental and Behavioral Health</a:t>
            </a:r>
          </a:p>
          <a:p>
            <a:pPr lvl="1"/>
            <a:r>
              <a:rPr lang="en-US" sz="2000" dirty="0">
                <a:hlinkClick r:id="rId4"/>
              </a:rPr>
              <a:t>LeadingAge Transfer/Discharge Resources</a:t>
            </a:r>
            <a:endParaRPr lang="en-US" sz="2000" dirty="0"/>
          </a:p>
          <a:p>
            <a:pPr lvl="1"/>
            <a:r>
              <a:rPr lang="en-US" sz="2000" dirty="0"/>
              <a:t>OIG Reports on Transfer/Discharge: </a:t>
            </a:r>
            <a:r>
              <a:rPr lang="en-US" sz="2000" dirty="0">
                <a:hlinkClick r:id="rId5"/>
              </a:rPr>
              <a:t>Report 1 </a:t>
            </a:r>
            <a:r>
              <a:rPr lang="en-US" sz="2000" dirty="0"/>
              <a:t>and </a:t>
            </a:r>
            <a:r>
              <a:rPr lang="en-US" sz="2000" dirty="0">
                <a:hlinkClick r:id="rId6"/>
              </a:rPr>
              <a:t>Report 2</a:t>
            </a:r>
            <a:endParaRPr lang="en-US" sz="2000" dirty="0"/>
          </a:p>
          <a:p>
            <a:pPr lvl="1"/>
            <a:r>
              <a:rPr lang="en-US" sz="2000" dirty="0">
                <a:hlinkClick r:id="rId7"/>
              </a:rPr>
              <a:t>CMS Memo QSO-23-05-NH </a:t>
            </a:r>
            <a:r>
              <a:rPr lang="en-US" sz="2000" dirty="0"/>
              <a:t>(schizophrenia audits)</a:t>
            </a:r>
          </a:p>
          <a:p>
            <a:pPr lvl="1"/>
            <a:r>
              <a:rPr lang="en-US" sz="2000" dirty="0">
                <a:hlinkClick r:id="rId8"/>
              </a:rPr>
              <a:t>LeadingAge Article on Schizophrenia Audits</a:t>
            </a:r>
            <a:endParaRPr lang="en-US" sz="2000" dirty="0"/>
          </a:p>
          <a:p>
            <a:r>
              <a:rPr lang="en-US" sz="2000" dirty="0"/>
              <a:t>Respiratory Virus Season</a:t>
            </a:r>
          </a:p>
          <a:p>
            <a:pPr lvl="1"/>
            <a:r>
              <a:rPr lang="en-US" sz="2000" dirty="0">
                <a:hlinkClick r:id="rId9"/>
              </a:rPr>
              <a:t>CDC Recommendations for Healthcare Settings</a:t>
            </a:r>
            <a:endParaRPr lang="en-US" sz="2000" dirty="0"/>
          </a:p>
          <a:p>
            <a:pPr lvl="1"/>
            <a:r>
              <a:rPr lang="en-US" sz="2000" dirty="0">
                <a:hlinkClick r:id="rId10"/>
              </a:rPr>
              <a:t>CDC Guidance Healthcare Personnel Return to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759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65981-1389-4C38-D009-F7DEED32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D5831-41F2-C221-C987-6F28850B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Care Compare / Five Star Rating System</a:t>
            </a:r>
          </a:p>
          <a:p>
            <a:pPr lvl="1"/>
            <a:r>
              <a:rPr lang="en-US" sz="2000" dirty="0">
                <a:hlinkClick r:id="rId2"/>
              </a:rPr>
              <a:t>CMS Memo QSO-23-21-NH </a:t>
            </a:r>
            <a:r>
              <a:rPr lang="en-US" sz="2000" dirty="0"/>
              <a:t>(ratings freeze and lowest score policy)</a:t>
            </a:r>
          </a:p>
          <a:p>
            <a:r>
              <a:rPr lang="en-US" sz="2000" dirty="0"/>
              <a:t>Office of Inspector General</a:t>
            </a:r>
          </a:p>
          <a:p>
            <a:pPr lvl="1"/>
            <a:r>
              <a:rPr lang="en-US" sz="2000" dirty="0">
                <a:hlinkClick r:id="rId3"/>
              </a:rPr>
              <a:t>Nursing Home Reports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Work Plan</a:t>
            </a:r>
            <a:endParaRPr lang="en-US" sz="2000" dirty="0"/>
          </a:p>
          <a:p>
            <a:r>
              <a:rPr lang="en-US" sz="2000" dirty="0"/>
              <a:t>Congressional Advocacy</a:t>
            </a:r>
          </a:p>
          <a:p>
            <a:pPr lvl="1"/>
            <a:r>
              <a:rPr lang="en-US" sz="2000" dirty="0">
                <a:hlinkClick r:id="rId5"/>
              </a:rPr>
              <a:t>Action Alert: CNA Lock-Out Bill</a:t>
            </a:r>
            <a:endParaRPr lang="en-US" sz="2000" dirty="0"/>
          </a:p>
          <a:p>
            <a:pPr lvl="1"/>
            <a:r>
              <a:rPr lang="en-US" sz="2000" dirty="0">
                <a:hlinkClick r:id="rId6"/>
              </a:rPr>
              <a:t>Congress in Your Neighborhood</a:t>
            </a:r>
            <a:endParaRPr lang="en-US" sz="2000" dirty="0"/>
          </a:p>
          <a:p>
            <a:pPr lvl="1"/>
            <a:r>
              <a:rPr lang="en-US" sz="2000" dirty="0">
                <a:hlinkClick r:id="rId7"/>
              </a:rPr>
              <a:t>Advocacy Resources</a:t>
            </a:r>
            <a:r>
              <a:rPr lang="en-US" sz="2000" dirty="0"/>
              <a:t> (one-pagers)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47199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913E5-DB57-1740-E73A-1649FF74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to Create a LeadingAge Login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3126F-2FBC-CFF4-8D34-3863A93C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Step 1: Go to </a:t>
            </a:r>
            <a:r>
              <a:rPr lang="en-US" dirty="0">
                <a:hlinkClick r:id="rId2"/>
              </a:rPr>
              <a:t>www.leadingage.org</a:t>
            </a:r>
            <a:endParaRPr lang="en-US" dirty="0"/>
          </a:p>
          <a:p>
            <a:r>
              <a:rPr lang="en-US" dirty="0"/>
              <a:t>Step 2: Select “Login” in upper right corner.</a:t>
            </a:r>
          </a:p>
          <a:p>
            <a:r>
              <a:rPr lang="en-US" dirty="0"/>
              <a:t>Step 3: Select “Create” or “Create an Account”</a:t>
            </a:r>
          </a:p>
          <a:p>
            <a:r>
              <a:rPr lang="en-US" dirty="0"/>
              <a:t>Step 4: Enter information using your work email.</a:t>
            </a:r>
          </a:p>
        </p:txBody>
      </p:sp>
    </p:spTree>
    <p:extLst>
      <p:ext uri="{BB962C8B-B14F-4D97-AF65-F5344CB8AC3E}">
        <p14:creationId xmlns:p14="http://schemas.microsoft.com/office/powerpoint/2010/main" val="18424759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A01C-750D-E866-C364-A0B37A98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Go to </a:t>
            </a:r>
            <a:r>
              <a:rPr lang="en-US" dirty="0">
                <a:hlinkClick r:id="rId2"/>
              </a:rPr>
              <a:t>www.leadingage.org</a:t>
            </a:r>
            <a:br>
              <a:rPr lang="en-US" dirty="0"/>
            </a:br>
            <a:r>
              <a:rPr lang="en-US" dirty="0"/>
              <a:t>Step 2: Select “Login” in upper right corner.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FDFC5-60CF-EA3F-A2C9-3CFD539A0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8E917-AD87-D76A-3258-012AD511A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09" y="1690688"/>
            <a:ext cx="10627091" cy="46085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13548AC-44A5-D576-A923-81CC2D133657}"/>
              </a:ext>
            </a:extLst>
          </p:cNvPr>
          <p:cNvSpPr/>
          <p:nvPr/>
        </p:nvSpPr>
        <p:spPr>
          <a:xfrm>
            <a:off x="10217150" y="1709481"/>
            <a:ext cx="965200" cy="5812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5BD409-6AF9-F293-3DCD-BF051D5EAC48}"/>
              </a:ext>
            </a:extLst>
          </p:cNvPr>
          <p:cNvCxnSpPr>
            <a:cxnSpLocks/>
          </p:cNvCxnSpPr>
          <p:nvPr/>
        </p:nvCxnSpPr>
        <p:spPr>
          <a:xfrm flipH="1">
            <a:off x="11031721" y="859247"/>
            <a:ext cx="450850" cy="7279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5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AA79D-127A-8E9C-907A-6C5AB72A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Facility Assessment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9044-F931-4435-F033-DBB40142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Evidence-based, data-driven</a:t>
            </a:r>
          </a:p>
          <a:p>
            <a:r>
              <a:rPr lang="en-US" sz="2200"/>
              <a:t>Adding “behavioral health issues”</a:t>
            </a:r>
          </a:p>
          <a:p>
            <a:r>
              <a:rPr lang="en-US" sz="2200"/>
              <a:t>Must inform staffing across shifts (including nights, weekends)</a:t>
            </a:r>
          </a:p>
          <a:p>
            <a:r>
              <a:rPr lang="en-US" sz="2200"/>
              <a:t>Include a recruitment and retention plan</a:t>
            </a:r>
          </a:p>
          <a:p>
            <a:r>
              <a:rPr lang="en-US" sz="2200"/>
              <a:t>Contingency planning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3434017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6F8411-D97F-BF43-7A6D-FA4AA0A1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Select “Create” or “Create an Account”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C10A8-4C82-286C-3FD1-B27957215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1" y="1477107"/>
            <a:ext cx="7607300" cy="52665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FC3AEBA-F8B1-3F03-0640-2B3921C3C6F2}"/>
              </a:ext>
            </a:extLst>
          </p:cNvPr>
          <p:cNvSpPr/>
          <p:nvPr/>
        </p:nvSpPr>
        <p:spPr>
          <a:xfrm>
            <a:off x="3327400" y="2802670"/>
            <a:ext cx="1282700" cy="584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835F31-8371-AD9C-66A6-6426FCCB03A9}"/>
              </a:ext>
            </a:extLst>
          </p:cNvPr>
          <p:cNvSpPr/>
          <p:nvPr/>
        </p:nvSpPr>
        <p:spPr>
          <a:xfrm>
            <a:off x="2336800" y="6057900"/>
            <a:ext cx="10033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43ACAE-3940-E624-F018-14FF694323C1}"/>
              </a:ext>
            </a:extLst>
          </p:cNvPr>
          <p:cNvCxnSpPr>
            <a:cxnSpLocks/>
          </p:cNvCxnSpPr>
          <p:nvPr/>
        </p:nvCxnSpPr>
        <p:spPr>
          <a:xfrm flipV="1">
            <a:off x="2108201" y="3386870"/>
            <a:ext cx="1219199" cy="84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4BCDC0-A602-09A8-AC39-A3A00EBDE924}"/>
              </a:ext>
            </a:extLst>
          </p:cNvPr>
          <p:cNvCxnSpPr/>
          <p:nvPr/>
        </p:nvCxnSpPr>
        <p:spPr>
          <a:xfrm>
            <a:off x="1460500" y="5245100"/>
            <a:ext cx="635000" cy="812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8698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D7DA-C765-335F-C2D5-4AEB2594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Enter info using your work email.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98BC9-5FBD-8E09-0357-5C269723B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021" y="1409700"/>
            <a:ext cx="7713980" cy="52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487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E1B7F-6BC6-8202-B364-9AF2E65C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Acronyms Used in This Presentation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0FD9B-F5E9-4998-5DB0-D6FD2DB3A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AMA: Against Medical Advice</a:t>
            </a:r>
          </a:p>
          <a:p>
            <a:r>
              <a:rPr lang="en-US" dirty="0"/>
              <a:t>BLS: Bureau of Labor Statistics</a:t>
            </a:r>
          </a:p>
          <a:p>
            <a:r>
              <a:rPr lang="en-US" dirty="0"/>
              <a:t>CBSA: Core-Based Statistical Area</a:t>
            </a:r>
          </a:p>
          <a:p>
            <a:r>
              <a:rPr lang="en-US" dirty="0"/>
              <a:t>CDC: Centers for Disease Control &amp; Prevention</a:t>
            </a:r>
          </a:p>
          <a:p>
            <a:r>
              <a:rPr lang="en-US" dirty="0"/>
              <a:t>CMP: Civil Money Penalty</a:t>
            </a:r>
          </a:p>
          <a:p>
            <a:r>
              <a:rPr lang="en-US" dirty="0"/>
              <a:t>CMS: Centers for Medicare &amp; Medicaid Services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92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0875B-6744-867E-B348-9D067AA6B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Acronyms Used in This Presentation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EB05B-C8AD-A02A-38F6-2D93E2F2B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CNA: Certified Nurse Aide</a:t>
            </a:r>
          </a:p>
          <a:p>
            <a:r>
              <a:rPr lang="en-US" dirty="0"/>
              <a:t>GDR: Gradual Dose Reduction </a:t>
            </a:r>
          </a:p>
          <a:p>
            <a:r>
              <a:rPr lang="en-US" dirty="0"/>
              <a:t>H&amp;P: History &amp; Physical</a:t>
            </a:r>
          </a:p>
          <a:p>
            <a:r>
              <a:rPr lang="en-US" dirty="0"/>
              <a:t>HCBS: Home and Community Based Services</a:t>
            </a:r>
          </a:p>
          <a:p>
            <a:r>
              <a:rPr lang="en-US" dirty="0"/>
              <a:t>HCP: Healthcare Personnel</a:t>
            </a:r>
          </a:p>
          <a:p>
            <a:r>
              <a:rPr lang="en-US" dirty="0"/>
              <a:t>HHS: Health &amp;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5841593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7649D-F1A4-D254-3382-A1F59C04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Acronyms Used in This Presentation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9DFF4-B70A-1FA6-4B6F-CFDE44AC9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HPRD: hours per resident per day</a:t>
            </a:r>
          </a:p>
          <a:p>
            <a:r>
              <a:rPr lang="en-US" dirty="0"/>
              <a:t>IDR: informal dispute resolution</a:t>
            </a:r>
          </a:p>
          <a:p>
            <a:r>
              <a:rPr lang="en-US" dirty="0"/>
              <a:t>IJ: immediate jeopardy</a:t>
            </a:r>
          </a:p>
          <a:p>
            <a:r>
              <a:rPr lang="en-US" dirty="0"/>
              <a:t>MDRO: multidrug-resistant organisms</a:t>
            </a:r>
          </a:p>
          <a:p>
            <a:r>
              <a:rPr lang="en-US" dirty="0"/>
              <a:t>MDS: Minimum Data Set</a:t>
            </a:r>
          </a:p>
          <a:p>
            <a:r>
              <a:rPr lang="en-US" dirty="0"/>
              <a:t>NHSN: National Healthcare Safety Network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092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D570F-1F57-EBE4-2FFA-1FD3488E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Acronyms Used in This Presentation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5B85-51EC-EC64-4022-0280E44B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OIG: Office of Inspector General</a:t>
            </a:r>
          </a:p>
          <a:p>
            <a:r>
              <a:rPr lang="en-US" dirty="0"/>
              <a:t>OMB: Office of Management &amp; Budget</a:t>
            </a:r>
          </a:p>
          <a:p>
            <a:r>
              <a:rPr lang="en-US" dirty="0"/>
              <a:t>PBJ: Payroll-Based Journal</a:t>
            </a:r>
          </a:p>
          <a:p>
            <a:r>
              <a:rPr lang="en-US" dirty="0"/>
              <a:t>PDPM: Patient-Driven Payment Model</a:t>
            </a:r>
          </a:p>
          <a:p>
            <a:r>
              <a:rPr lang="en-US" dirty="0"/>
              <a:t>PPE: personal protective equipment</a:t>
            </a:r>
          </a:p>
          <a:p>
            <a:r>
              <a:rPr lang="en-US" dirty="0"/>
              <a:t>QRP: Quality Reporting Program</a:t>
            </a:r>
          </a:p>
        </p:txBody>
      </p:sp>
    </p:spTree>
    <p:extLst>
      <p:ext uri="{BB962C8B-B14F-4D97-AF65-F5344CB8AC3E}">
        <p14:creationId xmlns:p14="http://schemas.microsoft.com/office/powerpoint/2010/main" val="14761345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A9489-54DE-2A30-14A3-D564FB4A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Acronyms Used in This Presentation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F71F-0DC6-0AE2-23F7-A432E66B0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RN: Registered Nurse</a:t>
            </a:r>
          </a:p>
          <a:p>
            <a:r>
              <a:rPr lang="en-US" dirty="0"/>
              <a:t>RUG-IV: Resource Utilization Group IV</a:t>
            </a:r>
          </a:p>
          <a:p>
            <a:r>
              <a:rPr lang="en-US" dirty="0"/>
              <a:t>SNF: Skilled Nursing Facility</a:t>
            </a:r>
          </a:p>
          <a:p>
            <a:r>
              <a:rPr lang="en-US" dirty="0"/>
              <a:t>VBP: Value-Based Purchasing</a:t>
            </a:r>
          </a:p>
        </p:txBody>
      </p:sp>
    </p:spTree>
    <p:extLst>
      <p:ext uri="{BB962C8B-B14F-4D97-AF65-F5344CB8AC3E}">
        <p14:creationId xmlns:p14="http://schemas.microsoft.com/office/powerpoint/2010/main" val="326037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1026-E603-AB06-95E7-97982C5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Must Be Involved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0023A0B-471D-BE05-83C2-039DB27E62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2398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04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FCFD4-3E28-5C5B-AF3D-C294DC38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Medicaid Payment Transparency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025A-60D1-100C-2143-42A4A79F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Reporting by state Medicaid agency to CMS</a:t>
            </a:r>
          </a:p>
          <a:p>
            <a:r>
              <a:rPr lang="en-US" sz="2200"/>
              <a:t>Percentage of Medicaid payment spent on compensation of direct care staff and support staff</a:t>
            </a:r>
          </a:p>
          <a:p>
            <a:r>
              <a:rPr lang="en-US" sz="2200"/>
              <a:t>Facility-level data</a:t>
            </a:r>
          </a:p>
          <a:p>
            <a:r>
              <a:rPr lang="en-US" sz="2200"/>
              <a:t>State and CMS will share publicly</a:t>
            </a:r>
          </a:p>
          <a:p>
            <a:r>
              <a:rPr lang="en-US" sz="2200"/>
              <a:t>Related requirement: HCBS Medicaid Access Rule</a:t>
            </a:r>
          </a:p>
        </p:txBody>
      </p:sp>
    </p:spTree>
    <p:extLst>
      <p:ext uri="{BB962C8B-B14F-4D97-AF65-F5344CB8AC3E}">
        <p14:creationId xmlns:p14="http://schemas.microsoft.com/office/powerpoint/2010/main" val="3518357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15550</TotalTime>
  <Words>2453</Words>
  <Application>Microsoft Office PowerPoint</Application>
  <PresentationFormat>Widescreen</PresentationFormat>
  <Paragraphs>467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Aptos</vt:lpstr>
      <vt:lpstr>Aptos Display</vt:lpstr>
      <vt:lpstr>Arial</vt:lpstr>
      <vt:lpstr>Calibri</vt:lpstr>
      <vt:lpstr>Office Theme</vt:lpstr>
      <vt:lpstr>Nursing Home Policy Update</vt:lpstr>
      <vt:lpstr>Guess the Agenda!</vt:lpstr>
      <vt:lpstr>Nursing Home Minimum Staffing Standards</vt:lpstr>
      <vt:lpstr>Minimum Staffing Standard</vt:lpstr>
      <vt:lpstr>24/7 RN Requirement</vt:lpstr>
      <vt:lpstr>HPRD Requirements  3.48 total nurse staffing 0.55 RN  2.45 nurse aide</vt:lpstr>
      <vt:lpstr>Facility Assessment</vt:lpstr>
      <vt:lpstr>Who Must Be Involved</vt:lpstr>
      <vt:lpstr>Medicaid Payment Transparency</vt:lpstr>
      <vt:lpstr>Implementation Timelines</vt:lpstr>
      <vt:lpstr>Implementation Timelines</vt:lpstr>
      <vt:lpstr>Exemptions</vt:lpstr>
      <vt:lpstr>Exemptions - Criteria</vt:lpstr>
      <vt:lpstr>Exemption Exclusions</vt:lpstr>
      <vt:lpstr>Exemptions – Notifications </vt:lpstr>
      <vt:lpstr>Congressional Activity</vt:lpstr>
      <vt:lpstr>What You Can Do Now</vt:lpstr>
      <vt:lpstr>Questions and Group Discussion</vt:lpstr>
      <vt:lpstr>Enhanced Barrier Precautions</vt:lpstr>
      <vt:lpstr>Background</vt:lpstr>
      <vt:lpstr>Indications</vt:lpstr>
      <vt:lpstr>Not Indicated</vt:lpstr>
      <vt:lpstr>Why Nursing Homes?</vt:lpstr>
      <vt:lpstr>Considerations</vt:lpstr>
      <vt:lpstr>What You Can Do Now </vt:lpstr>
      <vt:lpstr>Group Discussion</vt:lpstr>
      <vt:lpstr>Other Rules We’re Watching</vt:lpstr>
      <vt:lpstr>FY 2025 SNF PPS Rule</vt:lpstr>
      <vt:lpstr>SNF PPS: Wage Index Revision</vt:lpstr>
      <vt:lpstr>SNF PPS: Expanded CMP Authority</vt:lpstr>
      <vt:lpstr>What You Can Do Now</vt:lpstr>
      <vt:lpstr>Pending: Healthcare System Modernization and Resiliency</vt:lpstr>
      <vt:lpstr>Emergency Preparedness</vt:lpstr>
      <vt:lpstr>Cultural Competence</vt:lpstr>
      <vt:lpstr>Mental and Behavioral Health</vt:lpstr>
      <vt:lpstr>Top Issues</vt:lpstr>
      <vt:lpstr>Managing Behaviors - Expectations</vt:lpstr>
      <vt:lpstr>Managing Behaviors - Concerns</vt:lpstr>
      <vt:lpstr>What You Can Do Now</vt:lpstr>
      <vt:lpstr>Discharges/Transfers</vt:lpstr>
      <vt:lpstr>Discharges/Transfers</vt:lpstr>
      <vt:lpstr>Group Discussion</vt:lpstr>
      <vt:lpstr>MDS Coding</vt:lpstr>
      <vt:lpstr>MDS Coding - Problems</vt:lpstr>
      <vt:lpstr>Antipsychotics</vt:lpstr>
      <vt:lpstr>Group Activity</vt:lpstr>
      <vt:lpstr>Respiratory Viruses</vt:lpstr>
      <vt:lpstr>COVID-Era Requirements</vt:lpstr>
      <vt:lpstr>CDC Recommendations</vt:lpstr>
      <vt:lpstr>Preparing for 2024/25 Respiratory Virus Season</vt:lpstr>
      <vt:lpstr>Group Discussion</vt:lpstr>
      <vt:lpstr>Care Compare and the Five-Star Quality Rating System</vt:lpstr>
      <vt:lpstr>Administrator Turnover Exclusion</vt:lpstr>
      <vt:lpstr>Case Mix Measure Freeze</vt:lpstr>
      <vt:lpstr>Lowest Score Policy</vt:lpstr>
      <vt:lpstr>Office of Inspector General Reports and Audits</vt:lpstr>
      <vt:lpstr>Office of Inspector General</vt:lpstr>
      <vt:lpstr>Recent Report and Audit Areas of Focus</vt:lpstr>
      <vt:lpstr>Current Work Plan</vt:lpstr>
      <vt:lpstr>Congressional Advocacy</vt:lpstr>
      <vt:lpstr>CNA Lock-Out Bill</vt:lpstr>
      <vt:lpstr>3-Day Stay Bill</vt:lpstr>
      <vt:lpstr>What You Can Do Now</vt:lpstr>
      <vt:lpstr>Questions</vt:lpstr>
      <vt:lpstr>Resources</vt:lpstr>
      <vt:lpstr>Resources</vt:lpstr>
      <vt:lpstr>Resources</vt:lpstr>
      <vt:lpstr>How to Create a LeadingAge Login</vt:lpstr>
      <vt:lpstr>Step 1: Go to www.leadingage.org Step 2: Select “Login” in upper right corner.</vt:lpstr>
      <vt:lpstr>Step 3: Select “Create” or “Create an Account”</vt:lpstr>
      <vt:lpstr>Step 4: Enter info using your work email.</vt:lpstr>
      <vt:lpstr>Acronyms Used in This Presentation</vt:lpstr>
      <vt:lpstr>Acronyms Used in This Presentation</vt:lpstr>
      <vt:lpstr>Acronyms Used in This Presentation</vt:lpstr>
      <vt:lpstr>Acronyms Used in This Presentation</vt:lpstr>
      <vt:lpstr>Acronyms Used in This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LA-WY Regulatory Update</dc:title>
  <dc:creator>Jodi Eyigor</dc:creator>
  <cp:lastModifiedBy>Jodi Eyigor</cp:lastModifiedBy>
  <cp:revision>1</cp:revision>
  <dcterms:created xsi:type="dcterms:W3CDTF">2024-04-11T16:35:53Z</dcterms:created>
  <dcterms:modified xsi:type="dcterms:W3CDTF">2024-05-06T14:43:29Z</dcterms:modified>
</cp:coreProperties>
</file>